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3" r:id="rId1"/>
  </p:sldMasterIdLst>
  <p:notesMasterIdLst>
    <p:notesMasterId r:id="rId17"/>
  </p:notesMasterIdLst>
  <p:handoutMasterIdLst>
    <p:handoutMasterId r:id="rId18"/>
  </p:handoutMasterIdLst>
  <p:sldIdLst>
    <p:sldId id="327" r:id="rId2"/>
    <p:sldId id="328" r:id="rId3"/>
    <p:sldId id="326" r:id="rId4"/>
    <p:sldId id="339" r:id="rId5"/>
    <p:sldId id="330" r:id="rId6"/>
    <p:sldId id="331" r:id="rId7"/>
    <p:sldId id="329" r:id="rId8"/>
    <p:sldId id="333" r:id="rId9"/>
    <p:sldId id="334" r:id="rId10"/>
    <p:sldId id="332" r:id="rId11"/>
    <p:sldId id="337" r:id="rId12"/>
    <p:sldId id="338" r:id="rId13"/>
    <p:sldId id="340" r:id="rId14"/>
    <p:sldId id="341" r:id="rId15"/>
    <p:sldId id="342" r:id="rId16"/>
  </p:sldIdLst>
  <p:sldSz cx="9144000" cy="6858000" type="screen4x3"/>
  <p:notesSz cx="6985000" cy="92837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12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22404"/>
    <a:srgbClr val="BA9A79"/>
    <a:srgbClr val="B78963"/>
    <a:srgbClr val="AECDB0"/>
    <a:srgbClr val="CDE8D2"/>
    <a:srgbClr val="2082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1BFF98-67B4-4739-B5FD-09815F8E9D82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EE09E2-F450-496F-AD54-490501B961E6}">
      <dgm:prSet phldrT="[Text]"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204B260C-0C2C-42AB-AE5A-21AFEBFFF476}" type="parTrans" cxnId="{C5DA2606-234A-486E-B007-8D63D4BDDFEC}">
      <dgm:prSet/>
      <dgm:spPr/>
      <dgm:t>
        <a:bodyPr/>
        <a:lstStyle/>
        <a:p>
          <a:endParaRPr lang="en-US"/>
        </a:p>
      </dgm:t>
    </dgm:pt>
    <dgm:pt modelId="{BD5CEEE2-7EE7-4039-8E69-ACD717159162}" type="sibTrans" cxnId="{C5DA2606-234A-486E-B007-8D63D4BDDFEC}">
      <dgm:prSet/>
      <dgm:spPr>
        <a:noFill/>
      </dgm:spPr>
      <dgm:t>
        <a:bodyPr/>
        <a:lstStyle/>
        <a:p>
          <a:endParaRPr lang="en-US"/>
        </a:p>
      </dgm:t>
    </dgm:pt>
    <dgm:pt modelId="{1D8667F4-0D49-4D69-BCD9-61A0B829DA04}">
      <dgm:prSet phldrT="[Text]"/>
      <dgm:spPr/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B42DA656-B8B7-4024-96C6-1A2E5CFDD564}" type="parTrans" cxnId="{63831A43-5F7F-4551-8A5B-8542E81460DC}">
      <dgm:prSet/>
      <dgm:spPr/>
      <dgm:t>
        <a:bodyPr/>
        <a:lstStyle/>
        <a:p>
          <a:endParaRPr lang="en-US"/>
        </a:p>
      </dgm:t>
    </dgm:pt>
    <dgm:pt modelId="{A2B594BC-C69E-437B-BEBB-99E38EC6E4E1}" type="sibTrans" cxnId="{63831A43-5F7F-4551-8A5B-8542E81460DC}">
      <dgm:prSet/>
      <dgm:spPr/>
      <dgm:t>
        <a:bodyPr/>
        <a:lstStyle/>
        <a:p>
          <a:endParaRPr lang="en-US"/>
        </a:p>
      </dgm:t>
    </dgm:pt>
    <dgm:pt modelId="{4508D753-CE22-43BF-ABE8-B4D360C66DD9}">
      <dgm:prSet phldrT="[Text]"/>
      <dgm:spPr/>
      <dgm:t>
        <a:bodyPr/>
        <a:lstStyle/>
        <a:p>
          <a:r>
            <a:rPr lang="en-US" dirty="0" smtClean="0"/>
            <a:t>Controller</a:t>
          </a:r>
          <a:endParaRPr lang="en-US" dirty="0"/>
        </a:p>
      </dgm:t>
    </dgm:pt>
    <dgm:pt modelId="{92E9D300-BC92-4127-8AED-7EAC50DDC869}" type="parTrans" cxnId="{F134185F-3C15-4A18-9808-39EE0376A295}">
      <dgm:prSet/>
      <dgm:spPr/>
      <dgm:t>
        <a:bodyPr/>
        <a:lstStyle/>
        <a:p>
          <a:endParaRPr lang="en-US"/>
        </a:p>
      </dgm:t>
    </dgm:pt>
    <dgm:pt modelId="{E2C27146-6BCE-41F5-812F-E4BA324259D2}" type="sibTrans" cxnId="{F134185F-3C15-4A18-9808-39EE0376A295}">
      <dgm:prSet/>
      <dgm:spPr/>
      <dgm:t>
        <a:bodyPr/>
        <a:lstStyle/>
        <a:p>
          <a:endParaRPr lang="en-US"/>
        </a:p>
      </dgm:t>
    </dgm:pt>
    <dgm:pt modelId="{648716AD-76CD-4C9C-8591-7BEA18514579}" type="pres">
      <dgm:prSet presAssocID="{FE1BFF98-67B4-4739-B5FD-09815F8E9D82}" presName="Name0" presStyleCnt="0">
        <dgm:presLayoutVars>
          <dgm:dir/>
          <dgm:resizeHandles val="exact"/>
        </dgm:presLayoutVars>
      </dgm:prSet>
      <dgm:spPr/>
    </dgm:pt>
    <dgm:pt modelId="{5966787E-8D6C-49ED-BEFE-D7510249D8D7}" type="pres">
      <dgm:prSet presAssocID="{9CEE09E2-F450-496F-AD54-490501B961E6}" presName="node" presStyleLbl="node1" presStyleIdx="0" presStyleCnt="3">
        <dgm:presLayoutVars>
          <dgm:bulletEnabled val="1"/>
        </dgm:presLayoutVars>
      </dgm:prSet>
      <dgm:spPr/>
    </dgm:pt>
    <dgm:pt modelId="{E0371442-525C-4518-895C-CD0B20331987}" type="pres">
      <dgm:prSet presAssocID="{BD5CEEE2-7EE7-4039-8E69-ACD717159162}" presName="sibTrans" presStyleLbl="sibTrans2D1" presStyleIdx="0" presStyleCnt="3"/>
      <dgm:spPr/>
    </dgm:pt>
    <dgm:pt modelId="{4FC39BC9-78E0-4DA1-BD81-D794D1289805}" type="pres">
      <dgm:prSet presAssocID="{BD5CEEE2-7EE7-4039-8E69-ACD717159162}" presName="connectorText" presStyleLbl="sibTrans2D1" presStyleIdx="0" presStyleCnt="3"/>
      <dgm:spPr/>
    </dgm:pt>
    <dgm:pt modelId="{D5DF4761-875E-4F12-8994-69DA6C16066E}" type="pres">
      <dgm:prSet presAssocID="{1D8667F4-0D49-4D69-BCD9-61A0B829DA04}" presName="node" presStyleLbl="node1" presStyleIdx="1" presStyleCnt="3">
        <dgm:presLayoutVars>
          <dgm:bulletEnabled val="1"/>
        </dgm:presLayoutVars>
      </dgm:prSet>
      <dgm:spPr/>
    </dgm:pt>
    <dgm:pt modelId="{0C1ADE91-2EF7-4AD7-A248-E49000D9E6C6}" type="pres">
      <dgm:prSet presAssocID="{A2B594BC-C69E-437B-BEBB-99E38EC6E4E1}" presName="sibTrans" presStyleLbl="sibTrans2D1" presStyleIdx="1" presStyleCnt="3"/>
      <dgm:spPr/>
    </dgm:pt>
    <dgm:pt modelId="{EB688D7A-8599-464D-B9D2-79DCD841F965}" type="pres">
      <dgm:prSet presAssocID="{A2B594BC-C69E-437B-BEBB-99E38EC6E4E1}" presName="connectorText" presStyleLbl="sibTrans2D1" presStyleIdx="1" presStyleCnt="3"/>
      <dgm:spPr/>
    </dgm:pt>
    <dgm:pt modelId="{22C46D37-CA09-4EEA-9B4D-F65B3E3DE11A}" type="pres">
      <dgm:prSet presAssocID="{4508D753-CE22-43BF-ABE8-B4D360C66DD9}" presName="node" presStyleLbl="node1" presStyleIdx="2" presStyleCnt="3">
        <dgm:presLayoutVars>
          <dgm:bulletEnabled val="1"/>
        </dgm:presLayoutVars>
      </dgm:prSet>
      <dgm:spPr/>
    </dgm:pt>
    <dgm:pt modelId="{4CC14490-1B36-4971-926B-378F2EFABC61}" type="pres">
      <dgm:prSet presAssocID="{E2C27146-6BCE-41F5-812F-E4BA324259D2}" presName="sibTrans" presStyleLbl="sibTrans2D1" presStyleIdx="2" presStyleCnt="3"/>
      <dgm:spPr/>
    </dgm:pt>
    <dgm:pt modelId="{6945FAA4-A14E-47F2-B9D5-75F6BF27D6F4}" type="pres">
      <dgm:prSet presAssocID="{E2C27146-6BCE-41F5-812F-E4BA324259D2}" presName="connectorText" presStyleLbl="sibTrans2D1" presStyleIdx="2" presStyleCnt="3"/>
      <dgm:spPr/>
    </dgm:pt>
  </dgm:ptLst>
  <dgm:cxnLst>
    <dgm:cxn modelId="{C5DA2606-234A-486E-B007-8D63D4BDDFEC}" srcId="{FE1BFF98-67B4-4739-B5FD-09815F8E9D82}" destId="{9CEE09E2-F450-496F-AD54-490501B961E6}" srcOrd="0" destOrd="0" parTransId="{204B260C-0C2C-42AB-AE5A-21AFEBFFF476}" sibTransId="{BD5CEEE2-7EE7-4039-8E69-ACD717159162}"/>
    <dgm:cxn modelId="{2D4DFFDD-D32E-42EA-9807-8C9C1310E048}" type="presOf" srcId="{1D8667F4-0D49-4D69-BCD9-61A0B829DA04}" destId="{D5DF4761-875E-4F12-8994-69DA6C16066E}" srcOrd="0" destOrd="0" presId="urn:microsoft.com/office/officeart/2005/8/layout/cycle7"/>
    <dgm:cxn modelId="{F134185F-3C15-4A18-9808-39EE0376A295}" srcId="{FE1BFF98-67B4-4739-B5FD-09815F8E9D82}" destId="{4508D753-CE22-43BF-ABE8-B4D360C66DD9}" srcOrd="2" destOrd="0" parTransId="{92E9D300-BC92-4127-8AED-7EAC50DDC869}" sibTransId="{E2C27146-6BCE-41F5-812F-E4BA324259D2}"/>
    <dgm:cxn modelId="{63831A43-5F7F-4551-8A5B-8542E81460DC}" srcId="{FE1BFF98-67B4-4739-B5FD-09815F8E9D82}" destId="{1D8667F4-0D49-4D69-BCD9-61A0B829DA04}" srcOrd="1" destOrd="0" parTransId="{B42DA656-B8B7-4024-96C6-1A2E5CFDD564}" sibTransId="{A2B594BC-C69E-437B-BEBB-99E38EC6E4E1}"/>
    <dgm:cxn modelId="{9A4BC500-DC46-4244-9166-5DB402E1AA9B}" type="presOf" srcId="{E2C27146-6BCE-41F5-812F-E4BA324259D2}" destId="{4CC14490-1B36-4971-926B-378F2EFABC61}" srcOrd="0" destOrd="0" presId="urn:microsoft.com/office/officeart/2005/8/layout/cycle7"/>
    <dgm:cxn modelId="{F8E88830-7EB2-494F-BA16-22EFB60DE70A}" type="presOf" srcId="{9CEE09E2-F450-496F-AD54-490501B961E6}" destId="{5966787E-8D6C-49ED-BEFE-D7510249D8D7}" srcOrd="0" destOrd="0" presId="urn:microsoft.com/office/officeart/2005/8/layout/cycle7"/>
    <dgm:cxn modelId="{D76BDA6C-F7D0-4493-9926-8C1F1E6BFE8F}" type="presOf" srcId="{A2B594BC-C69E-437B-BEBB-99E38EC6E4E1}" destId="{EB688D7A-8599-464D-B9D2-79DCD841F965}" srcOrd="1" destOrd="0" presId="urn:microsoft.com/office/officeart/2005/8/layout/cycle7"/>
    <dgm:cxn modelId="{C3414172-0043-4F8B-A3DD-5D053CF8AD74}" type="presOf" srcId="{4508D753-CE22-43BF-ABE8-B4D360C66DD9}" destId="{22C46D37-CA09-4EEA-9B4D-F65B3E3DE11A}" srcOrd="0" destOrd="0" presId="urn:microsoft.com/office/officeart/2005/8/layout/cycle7"/>
    <dgm:cxn modelId="{2EE7F85A-72BB-4902-9A79-01DA47C8A15B}" type="presOf" srcId="{E2C27146-6BCE-41F5-812F-E4BA324259D2}" destId="{6945FAA4-A14E-47F2-B9D5-75F6BF27D6F4}" srcOrd="1" destOrd="0" presId="urn:microsoft.com/office/officeart/2005/8/layout/cycle7"/>
    <dgm:cxn modelId="{DB75061E-83E3-498C-9EBC-13CACB2FB885}" type="presOf" srcId="{A2B594BC-C69E-437B-BEBB-99E38EC6E4E1}" destId="{0C1ADE91-2EF7-4AD7-A248-E49000D9E6C6}" srcOrd="0" destOrd="0" presId="urn:microsoft.com/office/officeart/2005/8/layout/cycle7"/>
    <dgm:cxn modelId="{D48D2BFF-510B-489D-B443-23461EA5702C}" type="presOf" srcId="{BD5CEEE2-7EE7-4039-8E69-ACD717159162}" destId="{4FC39BC9-78E0-4DA1-BD81-D794D1289805}" srcOrd="1" destOrd="0" presId="urn:microsoft.com/office/officeart/2005/8/layout/cycle7"/>
    <dgm:cxn modelId="{05FABDDB-EC80-4464-B04C-54BDD9EC4781}" type="presOf" srcId="{BD5CEEE2-7EE7-4039-8E69-ACD717159162}" destId="{E0371442-525C-4518-895C-CD0B20331987}" srcOrd="0" destOrd="0" presId="urn:microsoft.com/office/officeart/2005/8/layout/cycle7"/>
    <dgm:cxn modelId="{4A95210E-9418-42C1-B422-68A83AD410C3}" type="presOf" srcId="{FE1BFF98-67B4-4739-B5FD-09815F8E9D82}" destId="{648716AD-76CD-4C9C-8591-7BEA18514579}" srcOrd="0" destOrd="0" presId="urn:microsoft.com/office/officeart/2005/8/layout/cycle7"/>
    <dgm:cxn modelId="{743023A3-F7E3-498F-956F-07CDACE9DA20}" type="presParOf" srcId="{648716AD-76CD-4C9C-8591-7BEA18514579}" destId="{5966787E-8D6C-49ED-BEFE-D7510249D8D7}" srcOrd="0" destOrd="0" presId="urn:microsoft.com/office/officeart/2005/8/layout/cycle7"/>
    <dgm:cxn modelId="{4A013951-F181-4137-9B8F-ACA778B0D4B6}" type="presParOf" srcId="{648716AD-76CD-4C9C-8591-7BEA18514579}" destId="{E0371442-525C-4518-895C-CD0B20331987}" srcOrd="1" destOrd="0" presId="urn:microsoft.com/office/officeart/2005/8/layout/cycle7"/>
    <dgm:cxn modelId="{22DC6BFA-315D-4810-8276-EF35A76AAB47}" type="presParOf" srcId="{E0371442-525C-4518-895C-CD0B20331987}" destId="{4FC39BC9-78E0-4DA1-BD81-D794D1289805}" srcOrd="0" destOrd="0" presId="urn:microsoft.com/office/officeart/2005/8/layout/cycle7"/>
    <dgm:cxn modelId="{FF624AA7-15D7-4FDF-A32B-45E91D41A58B}" type="presParOf" srcId="{648716AD-76CD-4C9C-8591-7BEA18514579}" destId="{D5DF4761-875E-4F12-8994-69DA6C16066E}" srcOrd="2" destOrd="0" presId="urn:microsoft.com/office/officeart/2005/8/layout/cycle7"/>
    <dgm:cxn modelId="{932ED1B6-784A-4785-81C5-9596A0D8C294}" type="presParOf" srcId="{648716AD-76CD-4C9C-8591-7BEA18514579}" destId="{0C1ADE91-2EF7-4AD7-A248-E49000D9E6C6}" srcOrd="3" destOrd="0" presId="urn:microsoft.com/office/officeart/2005/8/layout/cycle7"/>
    <dgm:cxn modelId="{74C88177-C24B-44FD-B8B5-8234F4AF3E7D}" type="presParOf" srcId="{0C1ADE91-2EF7-4AD7-A248-E49000D9E6C6}" destId="{EB688D7A-8599-464D-B9D2-79DCD841F965}" srcOrd="0" destOrd="0" presId="urn:microsoft.com/office/officeart/2005/8/layout/cycle7"/>
    <dgm:cxn modelId="{E49D1F96-F42B-40EC-8D9B-2289708B58D9}" type="presParOf" srcId="{648716AD-76CD-4C9C-8591-7BEA18514579}" destId="{22C46D37-CA09-4EEA-9B4D-F65B3E3DE11A}" srcOrd="4" destOrd="0" presId="urn:microsoft.com/office/officeart/2005/8/layout/cycle7"/>
    <dgm:cxn modelId="{9D3ED3F9-313D-41CE-9C0F-E4F313CC97B8}" type="presParOf" srcId="{648716AD-76CD-4C9C-8591-7BEA18514579}" destId="{4CC14490-1B36-4971-926B-378F2EFABC61}" srcOrd="5" destOrd="0" presId="urn:microsoft.com/office/officeart/2005/8/layout/cycle7"/>
    <dgm:cxn modelId="{F6550A37-959E-4456-8D69-408B47A45CAE}" type="presParOf" srcId="{4CC14490-1B36-4971-926B-378F2EFABC61}" destId="{6945FAA4-A14E-47F2-B9D5-75F6BF27D6F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1BFF98-67B4-4739-B5FD-09815F8E9D82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EE09E2-F450-496F-AD54-490501B961E6}">
      <dgm:prSet phldrT="[Text]"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204B260C-0C2C-42AB-AE5A-21AFEBFFF476}" type="parTrans" cxnId="{C5DA2606-234A-486E-B007-8D63D4BDDFEC}">
      <dgm:prSet/>
      <dgm:spPr/>
      <dgm:t>
        <a:bodyPr/>
        <a:lstStyle/>
        <a:p>
          <a:endParaRPr lang="en-US"/>
        </a:p>
      </dgm:t>
    </dgm:pt>
    <dgm:pt modelId="{BD5CEEE2-7EE7-4039-8E69-ACD717159162}" type="sibTrans" cxnId="{C5DA2606-234A-486E-B007-8D63D4BDDFEC}">
      <dgm:prSet/>
      <dgm:spPr>
        <a:noFill/>
      </dgm:spPr>
      <dgm:t>
        <a:bodyPr/>
        <a:lstStyle/>
        <a:p>
          <a:endParaRPr lang="en-US"/>
        </a:p>
      </dgm:t>
    </dgm:pt>
    <dgm:pt modelId="{1D8667F4-0D49-4D69-BCD9-61A0B829DA04}">
      <dgm:prSet phldrT="[Text]"/>
      <dgm:spPr/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B42DA656-B8B7-4024-96C6-1A2E5CFDD564}" type="parTrans" cxnId="{63831A43-5F7F-4551-8A5B-8542E81460DC}">
      <dgm:prSet/>
      <dgm:spPr/>
      <dgm:t>
        <a:bodyPr/>
        <a:lstStyle/>
        <a:p>
          <a:endParaRPr lang="en-US"/>
        </a:p>
      </dgm:t>
    </dgm:pt>
    <dgm:pt modelId="{A2B594BC-C69E-437B-BEBB-99E38EC6E4E1}" type="sibTrans" cxnId="{63831A43-5F7F-4551-8A5B-8542E81460DC}">
      <dgm:prSet/>
      <dgm:spPr/>
      <dgm:t>
        <a:bodyPr/>
        <a:lstStyle/>
        <a:p>
          <a:endParaRPr lang="en-US"/>
        </a:p>
      </dgm:t>
    </dgm:pt>
    <dgm:pt modelId="{4508D753-CE22-43BF-ABE8-B4D360C66DD9}">
      <dgm:prSet phldrT="[Text]"/>
      <dgm:spPr/>
      <dgm:t>
        <a:bodyPr/>
        <a:lstStyle/>
        <a:p>
          <a:r>
            <a:rPr lang="en-US" dirty="0" smtClean="0"/>
            <a:t>Controller</a:t>
          </a:r>
          <a:endParaRPr lang="en-US" dirty="0"/>
        </a:p>
      </dgm:t>
    </dgm:pt>
    <dgm:pt modelId="{92E9D300-BC92-4127-8AED-7EAC50DDC869}" type="parTrans" cxnId="{F134185F-3C15-4A18-9808-39EE0376A295}">
      <dgm:prSet/>
      <dgm:spPr/>
      <dgm:t>
        <a:bodyPr/>
        <a:lstStyle/>
        <a:p>
          <a:endParaRPr lang="en-US"/>
        </a:p>
      </dgm:t>
    </dgm:pt>
    <dgm:pt modelId="{E2C27146-6BCE-41F5-812F-E4BA324259D2}" type="sibTrans" cxnId="{F134185F-3C15-4A18-9808-39EE0376A295}">
      <dgm:prSet/>
      <dgm:spPr/>
      <dgm:t>
        <a:bodyPr/>
        <a:lstStyle/>
        <a:p>
          <a:endParaRPr lang="en-US"/>
        </a:p>
      </dgm:t>
    </dgm:pt>
    <dgm:pt modelId="{648716AD-76CD-4C9C-8591-7BEA18514579}" type="pres">
      <dgm:prSet presAssocID="{FE1BFF98-67B4-4739-B5FD-09815F8E9D82}" presName="Name0" presStyleCnt="0">
        <dgm:presLayoutVars>
          <dgm:dir/>
          <dgm:resizeHandles val="exact"/>
        </dgm:presLayoutVars>
      </dgm:prSet>
      <dgm:spPr/>
    </dgm:pt>
    <dgm:pt modelId="{5966787E-8D6C-49ED-BEFE-D7510249D8D7}" type="pres">
      <dgm:prSet presAssocID="{9CEE09E2-F450-496F-AD54-490501B961E6}" presName="node" presStyleLbl="node1" presStyleIdx="0" presStyleCnt="3">
        <dgm:presLayoutVars>
          <dgm:bulletEnabled val="1"/>
        </dgm:presLayoutVars>
      </dgm:prSet>
      <dgm:spPr/>
    </dgm:pt>
    <dgm:pt modelId="{E0371442-525C-4518-895C-CD0B20331987}" type="pres">
      <dgm:prSet presAssocID="{BD5CEEE2-7EE7-4039-8E69-ACD717159162}" presName="sibTrans" presStyleLbl="sibTrans2D1" presStyleIdx="0" presStyleCnt="3"/>
      <dgm:spPr/>
    </dgm:pt>
    <dgm:pt modelId="{4FC39BC9-78E0-4DA1-BD81-D794D1289805}" type="pres">
      <dgm:prSet presAssocID="{BD5CEEE2-7EE7-4039-8E69-ACD717159162}" presName="connectorText" presStyleLbl="sibTrans2D1" presStyleIdx="0" presStyleCnt="3"/>
      <dgm:spPr/>
    </dgm:pt>
    <dgm:pt modelId="{D5DF4761-875E-4F12-8994-69DA6C16066E}" type="pres">
      <dgm:prSet presAssocID="{1D8667F4-0D49-4D69-BCD9-61A0B829DA04}" presName="node" presStyleLbl="node1" presStyleIdx="1" presStyleCnt="3">
        <dgm:presLayoutVars>
          <dgm:bulletEnabled val="1"/>
        </dgm:presLayoutVars>
      </dgm:prSet>
      <dgm:spPr/>
    </dgm:pt>
    <dgm:pt modelId="{0C1ADE91-2EF7-4AD7-A248-E49000D9E6C6}" type="pres">
      <dgm:prSet presAssocID="{A2B594BC-C69E-437B-BEBB-99E38EC6E4E1}" presName="sibTrans" presStyleLbl="sibTrans2D1" presStyleIdx="1" presStyleCnt="3"/>
      <dgm:spPr/>
    </dgm:pt>
    <dgm:pt modelId="{EB688D7A-8599-464D-B9D2-79DCD841F965}" type="pres">
      <dgm:prSet presAssocID="{A2B594BC-C69E-437B-BEBB-99E38EC6E4E1}" presName="connectorText" presStyleLbl="sibTrans2D1" presStyleIdx="1" presStyleCnt="3"/>
      <dgm:spPr/>
    </dgm:pt>
    <dgm:pt modelId="{22C46D37-CA09-4EEA-9B4D-F65B3E3DE11A}" type="pres">
      <dgm:prSet presAssocID="{4508D753-CE22-43BF-ABE8-B4D360C66DD9}" presName="node" presStyleLbl="node1" presStyleIdx="2" presStyleCnt="3">
        <dgm:presLayoutVars>
          <dgm:bulletEnabled val="1"/>
        </dgm:presLayoutVars>
      </dgm:prSet>
      <dgm:spPr/>
    </dgm:pt>
    <dgm:pt modelId="{4CC14490-1B36-4971-926B-378F2EFABC61}" type="pres">
      <dgm:prSet presAssocID="{E2C27146-6BCE-41F5-812F-E4BA324259D2}" presName="sibTrans" presStyleLbl="sibTrans2D1" presStyleIdx="2" presStyleCnt="3"/>
      <dgm:spPr/>
    </dgm:pt>
    <dgm:pt modelId="{6945FAA4-A14E-47F2-B9D5-75F6BF27D6F4}" type="pres">
      <dgm:prSet presAssocID="{E2C27146-6BCE-41F5-812F-E4BA324259D2}" presName="connectorText" presStyleLbl="sibTrans2D1" presStyleIdx="2" presStyleCnt="3"/>
      <dgm:spPr/>
    </dgm:pt>
  </dgm:ptLst>
  <dgm:cxnLst>
    <dgm:cxn modelId="{9FFCCA55-6513-4E8D-975A-177BE11C4E1F}" type="presOf" srcId="{9CEE09E2-F450-496F-AD54-490501B961E6}" destId="{5966787E-8D6C-49ED-BEFE-D7510249D8D7}" srcOrd="0" destOrd="0" presId="urn:microsoft.com/office/officeart/2005/8/layout/cycle7"/>
    <dgm:cxn modelId="{B246BEA4-52AD-4617-88EF-3CA5F53E0FEA}" type="presOf" srcId="{A2B594BC-C69E-437B-BEBB-99E38EC6E4E1}" destId="{0C1ADE91-2EF7-4AD7-A248-E49000D9E6C6}" srcOrd="0" destOrd="0" presId="urn:microsoft.com/office/officeart/2005/8/layout/cycle7"/>
    <dgm:cxn modelId="{63831A43-5F7F-4551-8A5B-8542E81460DC}" srcId="{FE1BFF98-67B4-4739-B5FD-09815F8E9D82}" destId="{1D8667F4-0D49-4D69-BCD9-61A0B829DA04}" srcOrd="1" destOrd="0" parTransId="{B42DA656-B8B7-4024-96C6-1A2E5CFDD564}" sibTransId="{A2B594BC-C69E-437B-BEBB-99E38EC6E4E1}"/>
    <dgm:cxn modelId="{25A82455-06B1-4378-9F2E-66173D3F6AEF}" type="presOf" srcId="{4508D753-CE22-43BF-ABE8-B4D360C66DD9}" destId="{22C46D37-CA09-4EEA-9B4D-F65B3E3DE11A}" srcOrd="0" destOrd="0" presId="urn:microsoft.com/office/officeart/2005/8/layout/cycle7"/>
    <dgm:cxn modelId="{983113D3-4397-4703-BFFF-41D3094B140F}" type="presOf" srcId="{E2C27146-6BCE-41F5-812F-E4BA324259D2}" destId="{6945FAA4-A14E-47F2-B9D5-75F6BF27D6F4}" srcOrd="1" destOrd="0" presId="urn:microsoft.com/office/officeart/2005/8/layout/cycle7"/>
    <dgm:cxn modelId="{F134185F-3C15-4A18-9808-39EE0376A295}" srcId="{FE1BFF98-67B4-4739-B5FD-09815F8E9D82}" destId="{4508D753-CE22-43BF-ABE8-B4D360C66DD9}" srcOrd="2" destOrd="0" parTransId="{92E9D300-BC92-4127-8AED-7EAC50DDC869}" sibTransId="{E2C27146-6BCE-41F5-812F-E4BA324259D2}"/>
    <dgm:cxn modelId="{EB2D6411-3701-4BCA-BB98-7432122C96B9}" type="presOf" srcId="{BD5CEEE2-7EE7-4039-8E69-ACD717159162}" destId="{4FC39BC9-78E0-4DA1-BD81-D794D1289805}" srcOrd="1" destOrd="0" presId="urn:microsoft.com/office/officeart/2005/8/layout/cycle7"/>
    <dgm:cxn modelId="{F8931B20-8F57-4D1C-A346-C2224CB8C2E1}" type="presOf" srcId="{1D8667F4-0D49-4D69-BCD9-61A0B829DA04}" destId="{D5DF4761-875E-4F12-8994-69DA6C16066E}" srcOrd="0" destOrd="0" presId="urn:microsoft.com/office/officeart/2005/8/layout/cycle7"/>
    <dgm:cxn modelId="{B5D29DBE-65CC-485C-8486-05DB766CFC40}" type="presOf" srcId="{FE1BFF98-67B4-4739-B5FD-09815F8E9D82}" destId="{648716AD-76CD-4C9C-8591-7BEA18514579}" srcOrd="0" destOrd="0" presId="urn:microsoft.com/office/officeart/2005/8/layout/cycle7"/>
    <dgm:cxn modelId="{4025B510-D798-4FA1-9097-8CDC69B350A2}" type="presOf" srcId="{E2C27146-6BCE-41F5-812F-E4BA324259D2}" destId="{4CC14490-1B36-4971-926B-378F2EFABC61}" srcOrd="0" destOrd="0" presId="urn:microsoft.com/office/officeart/2005/8/layout/cycle7"/>
    <dgm:cxn modelId="{C5DA2606-234A-486E-B007-8D63D4BDDFEC}" srcId="{FE1BFF98-67B4-4739-B5FD-09815F8E9D82}" destId="{9CEE09E2-F450-496F-AD54-490501B961E6}" srcOrd="0" destOrd="0" parTransId="{204B260C-0C2C-42AB-AE5A-21AFEBFFF476}" sibTransId="{BD5CEEE2-7EE7-4039-8E69-ACD717159162}"/>
    <dgm:cxn modelId="{C9A66148-1604-40A7-9229-94CE4B062703}" type="presOf" srcId="{BD5CEEE2-7EE7-4039-8E69-ACD717159162}" destId="{E0371442-525C-4518-895C-CD0B20331987}" srcOrd="0" destOrd="0" presId="urn:microsoft.com/office/officeart/2005/8/layout/cycle7"/>
    <dgm:cxn modelId="{6618C2EB-37A6-4C63-861D-8CB589BB1164}" type="presOf" srcId="{A2B594BC-C69E-437B-BEBB-99E38EC6E4E1}" destId="{EB688D7A-8599-464D-B9D2-79DCD841F965}" srcOrd="1" destOrd="0" presId="urn:microsoft.com/office/officeart/2005/8/layout/cycle7"/>
    <dgm:cxn modelId="{681738CE-0515-4DCE-BA4B-3033FEE26870}" type="presParOf" srcId="{648716AD-76CD-4C9C-8591-7BEA18514579}" destId="{5966787E-8D6C-49ED-BEFE-D7510249D8D7}" srcOrd="0" destOrd="0" presId="urn:microsoft.com/office/officeart/2005/8/layout/cycle7"/>
    <dgm:cxn modelId="{4D7FA196-3994-4FDC-AB28-2021164D9512}" type="presParOf" srcId="{648716AD-76CD-4C9C-8591-7BEA18514579}" destId="{E0371442-525C-4518-895C-CD0B20331987}" srcOrd="1" destOrd="0" presId="urn:microsoft.com/office/officeart/2005/8/layout/cycle7"/>
    <dgm:cxn modelId="{727874C4-AC7B-41E0-B97C-3C25A8DA0DFE}" type="presParOf" srcId="{E0371442-525C-4518-895C-CD0B20331987}" destId="{4FC39BC9-78E0-4DA1-BD81-D794D1289805}" srcOrd="0" destOrd="0" presId="urn:microsoft.com/office/officeart/2005/8/layout/cycle7"/>
    <dgm:cxn modelId="{40F5CE88-952A-4E04-BA20-59FDDD37BA98}" type="presParOf" srcId="{648716AD-76CD-4C9C-8591-7BEA18514579}" destId="{D5DF4761-875E-4F12-8994-69DA6C16066E}" srcOrd="2" destOrd="0" presId="urn:microsoft.com/office/officeart/2005/8/layout/cycle7"/>
    <dgm:cxn modelId="{D76CD707-3477-41A9-896F-74005B79F235}" type="presParOf" srcId="{648716AD-76CD-4C9C-8591-7BEA18514579}" destId="{0C1ADE91-2EF7-4AD7-A248-E49000D9E6C6}" srcOrd="3" destOrd="0" presId="urn:microsoft.com/office/officeart/2005/8/layout/cycle7"/>
    <dgm:cxn modelId="{4FCF40B6-A362-41F4-9671-DADA41CD9B6E}" type="presParOf" srcId="{0C1ADE91-2EF7-4AD7-A248-E49000D9E6C6}" destId="{EB688D7A-8599-464D-B9D2-79DCD841F965}" srcOrd="0" destOrd="0" presId="urn:microsoft.com/office/officeart/2005/8/layout/cycle7"/>
    <dgm:cxn modelId="{CEDA84C1-2C3F-429D-8450-AD56E89527CE}" type="presParOf" srcId="{648716AD-76CD-4C9C-8591-7BEA18514579}" destId="{22C46D37-CA09-4EEA-9B4D-F65B3E3DE11A}" srcOrd="4" destOrd="0" presId="urn:microsoft.com/office/officeart/2005/8/layout/cycle7"/>
    <dgm:cxn modelId="{BC92BCE5-504B-4FE1-824F-C5F75D4CF7ED}" type="presParOf" srcId="{648716AD-76CD-4C9C-8591-7BEA18514579}" destId="{4CC14490-1B36-4971-926B-378F2EFABC61}" srcOrd="5" destOrd="0" presId="urn:microsoft.com/office/officeart/2005/8/layout/cycle7"/>
    <dgm:cxn modelId="{F1926460-334C-4D51-B738-78FB31D0DE0A}" type="presParOf" srcId="{4CC14490-1B36-4971-926B-378F2EFABC61}" destId="{6945FAA4-A14E-47F2-B9D5-75F6BF27D6F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2F8E66-8C2B-47C7-8932-61B6A0392451}" type="doc">
      <dgm:prSet loTypeId="urn:microsoft.com/office/officeart/2005/8/layout/cycle7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CF62E7F-9307-470B-84E2-F5A79FB07485}">
      <dgm:prSet phldrT="[Text]"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F50ADC72-A5CD-4576-AD25-74A336FD76BB}" type="parTrans" cxnId="{B833E4E4-93E6-4898-B4C4-65C77D6E7F88}">
      <dgm:prSet/>
      <dgm:spPr/>
      <dgm:t>
        <a:bodyPr/>
        <a:lstStyle/>
        <a:p>
          <a:endParaRPr lang="en-US"/>
        </a:p>
      </dgm:t>
    </dgm:pt>
    <dgm:pt modelId="{31922374-AB40-45A7-A211-D6E8E4B41D4B}" type="sibTrans" cxnId="{B833E4E4-93E6-4898-B4C4-65C77D6E7F88}">
      <dgm:prSet/>
      <dgm:spPr>
        <a:noFill/>
      </dgm:spPr>
      <dgm:t>
        <a:bodyPr/>
        <a:lstStyle/>
        <a:p>
          <a:endParaRPr lang="en-US"/>
        </a:p>
      </dgm:t>
    </dgm:pt>
    <dgm:pt modelId="{AF6DCFB0-084C-43CB-AFD1-69E5B6563B97}">
      <dgm:prSet phldrT="[Text]"/>
      <dgm:spPr/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B7CC7880-B129-4186-BA20-0D2AA0175E5C}" type="parTrans" cxnId="{385E831A-766D-41FD-B1E0-305D37F572BF}">
      <dgm:prSet/>
      <dgm:spPr/>
      <dgm:t>
        <a:bodyPr/>
        <a:lstStyle/>
        <a:p>
          <a:endParaRPr lang="en-US"/>
        </a:p>
      </dgm:t>
    </dgm:pt>
    <dgm:pt modelId="{1481C09A-43F6-4E90-9B67-744D76DF0F73}" type="sibTrans" cxnId="{385E831A-766D-41FD-B1E0-305D37F572BF}">
      <dgm:prSet/>
      <dgm:spPr/>
      <dgm:t>
        <a:bodyPr/>
        <a:lstStyle/>
        <a:p>
          <a:endParaRPr lang="en-US"/>
        </a:p>
      </dgm:t>
    </dgm:pt>
    <dgm:pt modelId="{ED55C083-9297-41C5-BF3B-41F2AABCC043}">
      <dgm:prSet phldrT="[Text]"/>
      <dgm:spPr/>
      <dgm:t>
        <a:bodyPr/>
        <a:lstStyle/>
        <a:p>
          <a:r>
            <a:rPr lang="en-US" dirty="0" err="1" smtClean="0"/>
            <a:t>ViewModel</a:t>
          </a:r>
          <a:endParaRPr lang="en-US" dirty="0"/>
        </a:p>
      </dgm:t>
    </dgm:pt>
    <dgm:pt modelId="{7575F4A5-8B56-4A74-966B-52336E0A5473}" type="parTrans" cxnId="{D2B4D366-88E9-4FDE-8B31-CD8D8D19C1B4}">
      <dgm:prSet/>
      <dgm:spPr/>
      <dgm:t>
        <a:bodyPr/>
        <a:lstStyle/>
        <a:p>
          <a:endParaRPr lang="en-US"/>
        </a:p>
      </dgm:t>
    </dgm:pt>
    <dgm:pt modelId="{3EB7E1D1-4206-451A-BB02-E344ACCB9516}" type="sibTrans" cxnId="{D2B4D366-88E9-4FDE-8B31-CD8D8D19C1B4}">
      <dgm:prSet/>
      <dgm:spPr/>
      <dgm:t>
        <a:bodyPr/>
        <a:lstStyle/>
        <a:p>
          <a:endParaRPr lang="en-US"/>
        </a:p>
      </dgm:t>
    </dgm:pt>
    <dgm:pt modelId="{B781E417-5F14-4F94-A776-EC88B0D4E67B}" type="pres">
      <dgm:prSet presAssocID="{F32F8E66-8C2B-47C7-8932-61B6A0392451}" presName="Name0" presStyleCnt="0">
        <dgm:presLayoutVars>
          <dgm:dir/>
          <dgm:resizeHandles val="exact"/>
        </dgm:presLayoutVars>
      </dgm:prSet>
      <dgm:spPr/>
    </dgm:pt>
    <dgm:pt modelId="{31E803CF-9B10-4AE7-AD2B-AD1343C053B5}" type="pres">
      <dgm:prSet presAssocID="{9CF62E7F-9307-470B-84E2-F5A79FB07485}" presName="node" presStyleLbl="node1" presStyleIdx="0" presStyleCnt="3">
        <dgm:presLayoutVars>
          <dgm:bulletEnabled val="1"/>
        </dgm:presLayoutVars>
      </dgm:prSet>
      <dgm:spPr/>
    </dgm:pt>
    <dgm:pt modelId="{58E4BE8D-61AD-4F40-92B9-40E5888C3F2D}" type="pres">
      <dgm:prSet presAssocID="{31922374-AB40-45A7-A211-D6E8E4B41D4B}" presName="sibTrans" presStyleLbl="sibTrans2D1" presStyleIdx="0" presStyleCnt="3"/>
      <dgm:spPr/>
    </dgm:pt>
    <dgm:pt modelId="{FB22FB9B-747D-4E35-87F1-05061197282F}" type="pres">
      <dgm:prSet presAssocID="{31922374-AB40-45A7-A211-D6E8E4B41D4B}" presName="connectorText" presStyleLbl="sibTrans2D1" presStyleIdx="0" presStyleCnt="3"/>
      <dgm:spPr/>
    </dgm:pt>
    <dgm:pt modelId="{A372EF8B-DAA8-4C86-BE8C-77520BFFA372}" type="pres">
      <dgm:prSet presAssocID="{AF6DCFB0-084C-43CB-AFD1-69E5B6563B97}" presName="node" presStyleLbl="node1" presStyleIdx="1" presStyleCnt="3">
        <dgm:presLayoutVars>
          <dgm:bulletEnabled val="1"/>
        </dgm:presLayoutVars>
      </dgm:prSet>
      <dgm:spPr/>
    </dgm:pt>
    <dgm:pt modelId="{60CB92B8-4BCD-464D-A0E0-5917CC5D86C4}" type="pres">
      <dgm:prSet presAssocID="{1481C09A-43F6-4E90-9B67-744D76DF0F73}" presName="sibTrans" presStyleLbl="sibTrans2D1" presStyleIdx="1" presStyleCnt="3"/>
      <dgm:spPr/>
    </dgm:pt>
    <dgm:pt modelId="{24FD646A-453D-41FB-B484-373B08AD928F}" type="pres">
      <dgm:prSet presAssocID="{1481C09A-43F6-4E90-9B67-744D76DF0F73}" presName="connectorText" presStyleLbl="sibTrans2D1" presStyleIdx="1" presStyleCnt="3"/>
      <dgm:spPr/>
    </dgm:pt>
    <dgm:pt modelId="{443F27A0-8382-4222-A32D-A78470BD4A92}" type="pres">
      <dgm:prSet presAssocID="{ED55C083-9297-41C5-BF3B-41F2AABCC043}" presName="node" presStyleLbl="node1" presStyleIdx="2" presStyleCnt="3">
        <dgm:presLayoutVars>
          <dgm:bulletEnabled val="1"/>
        </dgm:presLayoutVars>
      </dgm:prSet>
      <dgm:spPr/>
    </dgm:pt>
    <dgm:pt modelId="{075C47F9-EC71-4118-BF33-A6B65C2BC0EB}" type="pres">
      <dgm:prSet presAssocID="{3EB7E1D1-4206-451A-BB02-E344ACCB9516}" presName="sibTrans" presStyleLbl="sibTrans2D1" presStyleIdx="2" presStyleCnt="3"/>
      <dgm:spPr/>
    </dgm:pt>
    <dgm:pt modelId="{8012E220-1E31-4638-A2C3-9C88166E7055}" type="pres">
      <dgm:prSet presAssocID="{3EB7E1D1-4206-451A-BB02-E344ACCB9516}" presName="connectorText" presStyleLbl="sibTrans2D1" presStyleIdx="2" presStyleCnt="3"/>
      <dgm:spPr/>
    </dgm:pt>
  </dgm:ptLst>
  <dgm:cxnLst>
    <dgm:cxn modelId="{C5532726-6B15-41F7-BF12-AA52B87B5546}" type="presOf" srcId="{31922374-AB40-45A7-A211-D6E8E4B41D4B}" destId="{FB22FB9B-747D-4E35-87F1-05061197282F}" srcOrd="1" destOrd="0" presId="urn:microsoft.com/office/officeart/2005/8/layout/cycle7"/>
    <dgm:cxn modelId="{01FC8A63-90CC-4322-B540-877352713ECB}" type="presOf" srcId="{3EB7E1D1-4206-451A-BB02-E344ACCB9516}" destId="{075C47F9-EC71-4118-BF33-A6B65C2BC0EB}" srcOrd="0" destOrd="0" presId="urn:microsoft.com/office/officeart/2005/8/layout/cycle7"/>
    <dgm:cxn modelId="{8AE6B903-58E8-4FFF-878B-846E0E46F95E}" type="presOf" srcId="{9CF62E7F-9307-470B-84E2-F5A79FB07485}" destId="{31E803CF-9B10-4AE7-AD2B-AD1343C053B5}" srcOrd="0" destOrd="0" presId="urn:microsoft.com/office/officeart/2005/8/layout/cycle7"/>
    <dgm:cxn modelId="{B833E4E4-93E6-4898-B4C4-65C77D6E7F88}" srcId="{F32F8E66-8C2B-47C7-8932-61B6A0392451}" destId="{9CF62E7F-9307-470B-84E2-F5A79FB07485}" srcOrd="0" destOrd="0" parTransId="{F50ADC72-A5CD-4576-AD25-74A336FD76BB}" sibTransId="{31922374-AB40-45A7-A211-D6E8E4B41D4B}"/>
    <dgm:cxn modelId="{D2B4D366-88E9-4FDE-8B31-CD8D8D19C1B4}" srcId="{F32F8E66-8C2B-47C7-8932-61B6A0392451}" destId="{ED55C083-9297-41C5-BF3B-41F2AABCC043}" srcOrd="2" destOrd="0" parTransId="{7575F4A5-8B56-4A74-966B-52336E0A5473}" sibTransId="{3EB7E1D1-4206-451A-BB02-E344ACCB9516}"/>
    <dgm:cxn modelId="{4AD33121-2858-40A5-8BED-DAD1D4B469CB}" type="presOf" srcId="{F32F8E66-8C2B-47C7-8932-61B6A0392451}" destId="{B781E417-5F14-4F94-A776-EC88B0D4E67B}" srcOrd="0" destOrd="0" presId="urn:microsoft.com/office/officeart/2005/8/layout/cycle7"/>
    <dgm:cxn modelId="{01BCA449-2FED-4913-B826-E768C264BAC5}" type="presOf" srcId="{1481C09A-43F6-4E90-9B67-744D76DF0F73}" destId="{60CB92B8-4BCD-464D-A0E0-5917CC5D86C4}" srcOrd="0" destOrd="0" presId="urn:microsoft.com/office/officeart/2005/8/layout/cycle7"/>
    <dgm:cxn modelId="{2317D4C8-2FC2-42B4-B0B2-B7D81F8F7E4C}" type="presOf" srcId="{ED55C083-9297-41C5-BF3B-41F2AABCC043}" destId="{443F27A0-8382-4222-A32D-A78470BD4A92}" srcOrd="0" destOrd="0" presId="urn:microsoft.com/office/officeart/2005/8/layout/cycle7"/>
    <dgm:cxn modelId="{68F22964-1F0B-4AB1-9401-3669EAD0380B}" type="presOf" srcId="{1481C09A-43F6-4E90-9B67-744D76DF0F73}" destId="{24FD646A-453D-41FB-B484-373B08AD928F}" srcOrd="1" destOrd="0" presId="urn:microsoft.com/office/officeart/2005/8/layout/cycle7"/>
    <dgm:cxn modelId="{2255BA1F-6ECD-409A-9A37-E8DB3A82DF3B}" type="presOf" srcId="{AF6DCFB0-084C-43CB-AFD1-69E5B6563B97}" destId="{A372EF8B-DAA8-4C86-BE8C-77520BFFA372}" srcOrd="0" destOrd="0" presId="urn:microsoft.com/office/officeart/2005/8/layout/cycle7"/>
    <dgm:cxn modelId="{035B2743-C98E-422C-BF04-1688D853024E}" type="presOf" srcId="{3EB7E1D1-4206-451A-BB02-E344ACCB9516}" destId="{8012E220-1E31-4638-A2C3-9C88166E7055}" srcOrd="1" destOrd="0" presId="urn:microsoft.com/office/officeart/2005/8/layout/cycle7"/>
    <dgm:cxn modelId="{9DD1BE93-C7C2-490C-9BF0-6CE90A66D125}" type="presOf" srcId="{31922374-AB40-45A7-A211-D6E8E4B41D4B}" destId="{58E4BE8D-61AD-4F40-92B9-40E5888C3F2D}" srcOrd="0" destOrd="0" presId="urn:microsoft.com/office/officeart/2005/8/layout/cycle7"/>
    <dgm:cxn modelId="{385E831A-766D-41FD-B1E0-305D37F572BF}" srcId="{F32F8E66-8C2B-47C7-8932-61B6A0392451}" destId="{AF6DCFB0-084C-43CB-AFD1-69E5B6563B97}" srcOrd="1" destOrd="0" parTransId="{B7CC7880-B129-4186-BA20-0D2AA0175E5C}" sibTransId="{1481C09A-43F6-4E90-9B67-744D76DF0F73}"/>
    <dgm:cxn modelId="{E087D2D1-F316-4621-A554-7A1AA5A942D6}" type="presParOf" srcId="{B781E417-5F14-4F94-A776-EC88B0D4E67B}" destId="{31E803CF-9B10-4AE7-AD2B-AD1343C053B5}" srcOrd="0" destOrd="0" presId="urn:microsoft.com/office/officeart/2005/8/layout/cycle7"/>
    <dgm:cxn modelId="{6A669AD2-4FA2-4B76-B5DC-5788D1ABA7BC}" type="presParOf" srcId="{B781E417-5F14-4F94-A776-EC88B0D4E67B}" destId="{58E4BE8D-61AD-4F40-92B9-40E5888C3F2D}" srcOrd="1" destOrd="0" presId="urn:microsoft.com/office/officeart/2005/8/layout/cycle7"/>
    <dgm:cxn modelId="{485A18FD-3190-467B-8EBA-1CBCF9E6872F}" type="presParOf" srcId="{58E4BE8D-61AD-4F40-92B9-40E5888C3F2D}" destId="{FB22FB9B-747D-4E35-87F1-05061197282F}" srcOrd="0" destOrd="0" presId="urn:microsoft.com/office/officeart/2005/8/layout/cycle7"/>
    <dgm:cxn modelId="{5BA82357-63D5-4231-9F27-6188C33EDF5C}" type="presParOf" srcId="{B781E417-5F14-4F94-A776-EC88B0D4E67B}" destId="{A372EF8B-DAA8-4C86-BE8C-77520BFFA372}" srcOrd="2" destOrd="0" presId="urn:microsoft.com/office/officeart/2005/8/layout/cycle7"/>
    <dgm:cxn modelId="{CDE7209B-E4A5-4DC7-B1BE-563A352BE9B1}" type="presParOf" srcId="{B781E417-5F14-4F94-A776-EC88B0D4E67B}" destId="{60CB92B8-4BCD-464D-A0E0-5917CC5D86C4}" srcOrd="3" destOrd="0" presId="urn:microsoft.com/office/officeart/2005/8/layout/cycle7"/>
    <dgm:cxn modelId="{8051E269-52F6-4045-96FC-1DEF8A1A06E0}" type="presParOf" srcId="{60CB92B8-4BCD-464D-A0E0-5917CC5D86C4}" destId="{24FD646A-453D-41FB-B484-373B08AD928F}" srcOrd="0" destOrd="0" presId="urn:microsoft.com/office/officeart/2005/8/layout/cycle7"/>
    <dgm:cxn modelId="{FADE5DA3-9DB5-449B-BC58-A83CE8687E59}" type="presParOf" srcId="{B781E417-5F14-4F94-A776-EC88B0D4E67B}" destId="{443F27A0-8382-4222-A32D-A78470BD4A92}" srcOrd="4" destOrd="0" presId="urn:microsoft.com/office/officeart/2005/8/layout/cycle7"/>
    <dgm:cxn modelId="{7C826F86-815C-4D66-81BC-04E650E62892}" type="presParOf" srcId="{B781E417-5F14-4F94-A776-EC88B0D4E67B}" destId="{075C47F9-EC71-4118-BF33-A6B65C2BC0EB}" srcOrd="5" destOrd="0" presId="urn:microsoft.com/office/officeart/2005/8/layout/cycle7"/>
    <dgm:cxn modelId="{59311FB2-3A3E-48F6-B4FF-B0E7F918A17D}" type="presParOf" srcId="{075C47F9-EC71-4118-BF33-A6B65C2BC0EB}" destId="{8012E220-1E31-4638-A2C3-9C88166E7055}" srcOrd="0" destOrd="0" presId="urn:microsoft.com/office/officeart/2005/8/layout/cycle7"/>
  </dgm:cxnLst>
  <dgm:bg>
    <a:solidFill>
      <a:schemeClr val="bg1"/>
    </a:solidFill>
  </dgm:bg>
  <dgm:whole>
    <a:ln w="38100">
      <a:solidFill>
        <a:srgbClr val="FFC000"/>
      </a:solidFill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1BFF98-67B4-4739-B5FD-09815F8E9D82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EE09E2-F450-496F-AD54-490501B961E6}">
      <dgm:prSet phldrT="[Text]"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204B260C-0C2C-42AB-AE5A-21AFEBFFF476}" type="parTrans" cxnId="{C5DA2606-234A-486E-B007-8D63D4BDDFEC}">
      <dgm:prSet/>
      <dgm:spPr/>
      <dgm:t>
        <a:bodyPr/>
        <a:lstStyle/>
        <a:p>
          <a:endParaRPr lang="en-US"/>
        </a:p>
      </dgm:t>
    </dgm:pt>
    <dgm:pt modelId="{BD5CEEE2-7EE7-4039-8E69-ACD717159162}" type="sibTrans" cxnId="{C5DA2606-234A-486E-B007-8D63D4BDDFEC}">
      <dgm:prSet/>
      <dgm:spPr>
        <a:noFill/>
      </dgm:spPr>
      <dgm:t>
        <a:bodyPr/>
        <a:lstStyle/>
        <a:p>
          <a:endParaRPr lang="en-US"/>
        </a:p>
      </dgm:t>
    </dgm:pt>
    <dgm:pt modelId="{1D8667F4-0D49-4D69-BCD9-61A0B829DA04}">
      <dgm:prSet phldrT="[Text]"/>
      <dgm:spPr/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B42DA656-B8B7-4024-96C6-1A2E5CFDD564}" type="parTrans" cxnId="{63831A43-5F7F-4551-8A5B-8542E81460DC}">
      <dgm:prSet/>
      <dgm:spPr/>
      <dgm:t>
        <a:bodyPr/>
        <a:lstStyle/>
        <a:p>
          <a:endParaRPr lang="en-US"/>
        </a:p>
      </dgm:t>
    </dgm:pt>
    <dgm:pt modelId="{A2B594BC-C69E-437B-BEBB-99E38EC6E4E1}" type="sibTrans" cxnId="{63831A43-5F7F-4551-8A5B-8542E81460DC}">
      <dgm:prSet/>
      <dgm:spPr/>
      <dgm:t>
        <a:bodyPr/>
        <a:lstStyle/>
        <a:p>
          <a:endParaRPr lang="en-US"/>
        </a:p>
      </dgm:t>
    </dgm:pt>
    <dgm:pt modelId="{4508D753-CE22-43BF-ABE8-B4D360C66DD9}">
      <dgm:prSet phldrT="[Text]"/>
      <dgm:spPr/>
      <dgm:t>
        <a:bodyPr/>
        <a:lstStyle/>
        <a:p>
          <a:r>
            <a:rPr lang="en-US" dirty="0" smtClean="0"/>
            <a:t>Web API</a:t>
          </a:r>
          <a:endParaRPr lang="en-US" dirty="0"/>
        </a:p>
      </dgm:t>
    </dgm:pt>
    <dgm:pt modelId="{92E9D300-BC92-4127-8AED-7EAC50DDC869}" type="parTrans" cxnId="{F134185F-3C15-4A18-9808-39EE0376A295}">
      <dgm:prSet/>
      <dgm:spPr/>
      <dgm:t>
        <a:bodyPr/>
        <a:lstStyle/>
        <a:p>
          <a:endParaRPr lang="en-US"/>
        </a:p>
      </dgm:t>
    </dgm:pt>
    <dgm:pt modelId="{E2C27146-6BCE-41F5-812F-E4BA324259D2}" type="sibTrans" cxnId="{F134185F-3C15-4A18-9808-39EE0376A295}">
      <dgm:prSet/>
      <dgm:spPr/>
      <dgm:t>
        <a:bodyPr/>
        <a:lstStyle/>
        <a:p>
          <a:endParaRPr lang="en-US"/>
        </a:p>
      </dgm:t>
    </dgm:pt>
    <dgm:pt modelId="{648716AD-76CD-4C9C-8591-7BEA18514579}" type="pres">
      <dgm:prSet presAssocID="{FE1BFF98-67B4-4739-B5FD-09815F8E9D82}" presName="Name0" presStyleCnt="0">
        <dgm:presLayoutVars>
          <dgm:dir/>
          <dgm:resizeHandles val="exact"/>
        </dgm:presLayoutVars>
      </dgm:prSet>
      <dgm:spPr/>
    </dgm:pt>
    <dgm:pt modelId="{5966787E-8D6C-49ED-BEFE-D7510249D8D7}" type="pres">
      <dgm:prSet presAssocID="{9CEE09E2-F450-496F-AD54-490501B961E6}" presName="node" presStyleLbl="node1" presStyleIdx="0" presStyleCnt="3">
        <dgm:presLayoutVars>
          <dgm:bulletEnabled val="1"/>
        </dgm:presLayoutVars>
      </dgm:prSet>
      <dgm:spPr/>
    </dgm:pt>
    <dgm:pt modelId="{E0371442-525C-4518-895C-CD0B20331987}" type="pres">
      <dgm:prSet presAssocID="{BD5CEEE2-7EE7-4039-8E69-ACD717159162}" presName="sibTrans" presStyleLbl="sibTrans2D1" presStyleIdx="0" presStyleCnt="3"/>
      <dgm:spPr/>
    </dgm:pt>
    <dgm:pt modelId="{4FC39BC9-78E0-4DA1-BD81-D794D1289805}" type="pres">
      <dgm:prSet presAssocID="{BD5CEEE2-7EE7-4039-8E69-ACD717159162}" presName="connectorText" presStyleLbl="sibTrans2D1" presStyleIdx="0" presStyleCnt="3"/>
      <dgm:spPr/>
    </dgm:pt>
    <dgm:pt modelId="{D5DF4761-875E-4F12-8994-69DA6C16066E}" type="pres">
      <dgm:prSet presAssocID="{1D8667F4-0D49-4D69-BCD9-61A0B829DA04}" presName="node" presStyleLbl="node1" presStyleIdx="1" presStyleCnt="3">
        <dgm:presLayoutVars>
          <dgm:bulletEnabled val="1"/>
        </dgm:presLayoutVars>
      </dgm:prSet>
      <dgm:spPr/>
    </dgm:pt>
    <dgm:pt modelId="{0C1ADE91-2EF7-4AD7-A248-E49000D9E6C6}" type="pres">
      <dgm:prSet presAssocID="{A2B594BC-C69E-437B-BEBB-99E38EC6E4E1}" presName="sibTrans" presStyleLbl="sibTrans2D1" presStyleIdx="1" presStyleCnt="3"/>
      <dgm:spPr/>
    </dgm:pt>
    <dgm:pt modelId="{EB688D7A-8599-464D-B9D2-79DCD841F965}" type="pres">
      <dgm:prSet presAssocID="{A2B594BC-C69E-437B-BEBB-99E38EC6E4E1}" presName="connectorText" presStyleLbl="sibTrans2D1" presStyleIdx="1" presStyleCnt="3"/>
      <dgm:spPr/>
    </dgm:pt>
    <dgm:pt modelId="{22C46D37-CA09-4EEA-9B4D-F65B3E3DE11A}" type="pres">
      <dgm:prSet presAssocID="{4508D753-CE22-43BF-ABE8-B4D360C66DD9}" presName="node" presStyleLbl="node1" presStyleIdx="2" presStyleCnt="3">
        <dgm:presLayoutVars>
          <dgm:bulletEnabled val="1"/>
        </dgm:presLayoutVars>
      </dgm:prSet>
      <dgm:spPr/>
    </dgm:pt>
    <dgm:pt modelId="{4CC14490-1B36-4971-926B-378F2EFABC61}" type="pres">
      <dgm:prSet presAssocID="{E2C27146-6BCE-41F5-812F-E4BA324259D2}" presName="sibTrans" presStyleLbl="sibTrans2D1" presStyleIdx="2" presStyleCnt="3"/>
      <dgm:spPr/>
    </dgm:pt>
    <dgm:pt modelId="{6945FAA4-A14E-47F2-B9D5-75F6BF27D6F4}" type="pres">
      <dgm:prSet presAssocID="{E2C27146-6BCE-41F5-812F-E4BA324259D2}" presName="connectorText" presStyleLbl="sibTrans2D1" presStyleIdx="2" presStyleCnt="3"/>
      <dgm:spPr/>
    </dgm:pt>
  </dgm:ptLst>
  <dgm:cxnLst>
    <dgm:cxn modelId="{C5DA2606-234A-486E-B007-8D63D4BDDFEC}" srcId="{FE1BFF98-67B4-4739-B5FD-09815F8E9D82}" destId="{9CEE09E2-F450-496F-AD54-490501B961E6}" srcOrd="0" destOrd="0" parTransId="{204B260C-0C2C-42AB-AE5A-21AFEBFFF476}" sibTransId="{BD5CEEE2-7EE7-4039-8E69-ACD717159162}"/>
    <dgm:cxn modelId="{699B0ECE-0AE1-441A-8D26-CA014ACA586D}" type="presOf" srcId="{FE1BFF98-67B4-4739-B5FD-09815F8E9D82}" destId="{648716AD-76CD-4C9C-8591-7BEA18514579}" srcOrd="0" destOrd="0" presId="urn:microsoft.com/office/officeart/2005/8/layout/cycle7"/>
    <dgm:cxn modelId="{F134185F-3C15-4A18-9808-39EE0376A295}" srcId="{FE1BFF98-67B4-4739-B5FD-09815F8E9D82}" destId="{4508D753-CE22-43BF-ABE8-B4D360C66DD9}" srcOrd="2" destOrd="0" parTransId="{92E9D300-BC92-4127-8AED-7EAC50DDC869}" sibTransId="{E2C27146-6BCE-41F5-812F-E4BA324259D2}"/>
    <dgm:cxn modelId="{41404D79-1708-48A9-8AAB-3C36D4A4331C}" type="presOf" srcId="{E2C27146-6BCE-41F5-812F-E4BA324259D2}" destId="{4CC14490-1B36-4971-926B-378F2EFABC61}" srcOrd="0" destOrd="0" presId="urn:microsoft.com/office/officeart/2005/8/layout/cycle7"/>
    <dgm:cxn modelId="{63831A43-5F7F-4551-8A5B-8542E81460DC}" srcId="{FE1BFF98-67B4-4739-B5FD-09815F8E9D82}" destId="{1D8667F4-0D49-4D69-BCD9-61A0B829DA04}" srcOrd="1" destOrd="0" parTransId="{B42DA656-B8B7-4024-96C6-1A2E5CFDD564}" sibTransId="{A2B594BC-C69E-437B-BEBB-99E38EC6E4E1}"/>
    <dgm:cxn modelId="{FCD7B2E3-E90E-44D0-AB62-4BF2F86B044D}" type="presOf" srcId="{9CEE09E2-F450-496F-AD54-490501B961E6}" destId="{5966787E-8D6C-49ED-BEFE-D7510249D8D7}" srcOrd="0" destOrd="0" presId="urn:microsoft.com/office/officeart/2005/8/layout/cycle7"/>
    <dgm:cxn modelId="{100FD8F7-67DA-466B-B5D7-4CF1380DF011}" type="presOf" srcId="{A2B594BC-C69E-437B-BEBB-99E38EC6E4E1}" destId="{0C1ADE91-2EF7-4AD7-A248-E49000D9E6C6}" srcOrd="0" destOrd="0" presId="urn:microsoft.com/office/officeart/2005/8/layout/cycle7"/>
    <dgm:cxn modelId="{920D7974-7368-4C47-A775-496C07BF9BBB}" type="presOf" srcId="{1D8667F4-0D49-4D69-BCD9-61A0B829DA04}" destId="{D5DF4761-875E-4F12-8994-69DA6C16066E}" srcOrd="0" destOrd="0" presId="urn:microsoft.com/office/officeart/2005/8/layout/cycle7"/>
    <dgm:cxn modelId="{711F7DB2-5CC9-4ED1-813D-E5FEBD354E13}" type="presOf" srcId="{A2B594BC-C69E-437B-BEBB-99E38EC6E4E1}" destId="{EB688D7A-8599-464D-B9D2-79DCD841F965}" srcOrd="1" destOrd="0" presId="urn:microsoft.com/office/officeart/2005/8/layout/cycle7"/>
    <dgm:cxn modelId="{4E701068-4551-4FFA-8131-9392AD3B80C2}" type="presOf" srcId="{E2C27146-6BCE-41F5-812F-E4BA324259D2}" destId="{6945FAA4-A14E-47F2-B9D5-75F6BF27D6F4}" srcOrd="1" destOrd="0" presId="urn:microsoft.com/office/officeart/2005/8/layout/cycle7"/>
    <dgm:cxn modelId="{DCD47815-1D5F-40C7-A16F-2B9B4C3856CA}" type="presOf" srcId="{BD5CEEE2-7EE7-4039-8E69-ACD717159162}" destId="{4FC39BC9-78E0-4DA1-BD81-D794D1289805}" srcOrd="1" destOrd="0" presId="urn:microsoft.com/office/officeart/2005/8/layout/cycle7"/>
    <dgm:cxn modelId="{5C731003-D3D5-4FA1-BEAD-4EEB87177F01}" type="presOf" srcId="{4508D753-CE22-43BF-ABE8-B4D360C66DD9}" destId="{22C46D37-CA09-4EEA-9B4D-F65B3E3DE11A}" srcOrd="0" destOrd="0" presId="urn:microsoft.com/office/officeart/2005/8/layout/cycle7"/>
    <dgm:cxn modelId="{ED8D4A65-1220-4907-A58C-B42DB93677F6}" type="presOf" srcId="{BD5CEEE2-7EE7-4039-8E69-ACD717159162}" destId="{E0371442-525C-4518-895C-CD0B20331987}" srcOrd="0" destOrd="0" presId="urn:microsoft.com/office/officeart/2005/8/layout/cycle7"/>
    <dgm:cxn modelId="{C27BBE4B-A899-4AA7-B797-2B8B2D9C681D}" type="presParOf" srcId="{648716AD-76CD-4C9C-8591-7BEA18514579}" destId="{5966787E-8D6C-49ED-BEFE-D7510249D8D7}" srcOrd="0" destOrd="0" presId="urn:microsoft.com/office/officeart/2005/8/layout/cycle7"/>
    <dgm:cxn modelId="{DC83DFAA-D820-4AB8-A545-8C88D3C800E3}" type="presParOf" srcId="{648716AD-76CD-4C9C-8591-7BEA18514579}" destId="{E0371442-525C-4518-895C-CD0B20331987}" srcOrd="1" destOrd="0" presId="urn:microsoft.com/office/officeart/2005/8/layout/cycle7"/>
    <dgm:cxn modelId="{92A54FB5-D91A-4CB4-8E7B-A78A51DC3B38}" type="presParOf" srcId="{E0371442-525C-4518-895C-CD0B20331987}" destId="{4FC39BC9-78E0-4DA1-BD81-D794D1289805}" srcOrd="0" destOrd="0" presId="urn:microsoft.com/office/officeart/2005/8/layout/cycle7"/>
    <dgm:cxn modelId="{183FE3F7-3212-46FE-9087-A8E0D8D1715A}" type="presParOf" srcId="{648716AD-76CD-4C9C-8591-7BEA18514579}" destId="{D5DF4761-875E-4F12-8994-69DA6C16066E}" srcOrd="2" destOrd="0" presId="urn:microsoft.com/office/officeart/2005/8/layout/cycle7"/>
    <dgm:cxn modelId="{D536F2C4-8950-408A-9FAD-75B042296370}" type="presParOf" srcId="{648716AD-76CD-4C9C-8591-7BEA18514579}" destId="{0C1ADE91-2EF7-4AD7-A248-E49000D9E6C6}" srcOrd="3" destOrd="0" presId="urn:microsoft.com/office/officeart/2005/8/layout/cycle7"/>
    <dgm:cxn modelId="{8EF1CB12-1378-44FA-AA19-5E686BC71870}" type="presParOf" srcId="{0C1ADE91-2EF7-4AD7-A248-E49000D9E6C6}" destId="{EB688D7A-8599-464D-B9D2-79DCD841F965}" srcOrd="0" destOrd="0" presId="urn:microsoft.com/office/officeart/2005/8/layout/cycle7"/>
    <dgm:cxn modelId="{EF665446-F6E5-4E40-B3B1-B0CDFAEC4D12}" type="presParOf" srcId="{648716AD-76CD-4C9C-8591-7BEA18514579}" destId="{22C46D37-CA09-4EEA-9B4D-F65B3E3DE11A}" srcOrd="4" destOrd="0" presId="urn:microsoft.com/office/officeart/2005/8/layout/cycle7"/>
    <dgm:cxn modelId="{460B2B2C-F5FC-4DE0-B7CE-3C6A9BF6B5C3}" type="presParOf" srcId="{648716AD-76CD-4C9C-8591-7BEA18514579}" destId="{4CC14490-1B36-4971-926B-378F2EFABC61}" srcOrd="5" destOrd="0" presId="urn:microsoft.com/office/officeart/2005/8/layout/cycle7"/>
    <dgm:cxn modelId="{C64FA102-004F-4B7C-AFD0-B1ED3928A97A}" type="presParOf" srcId="{4CC14490-1B36-4971-926B-378F2EFABC61}" destId="{6945FAA4-A14E-47F2-B9D5-75F6BF27D6F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2F8E66-8C2B-47C7-8932-61B6A0392451}" type="doc">
      <dgm:prSet loTypeId="urn:microsoft.com/office/officeart/2005/8/layout/cycle7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CF62E7F-9307-470B-84E2-F5A79FB07485}">
      <dgm:prSet phldrT="[Text]"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F50ADC72-A5CD-4576-AD25-74A336FD76BB}" type="parTrans" cxnId="{B833E4E4-93E6-4898-B4C4-65C77D6E7F88}">
      <dgm:prSet/>
      <dgm:spPr/>
      <dgm:t>
        <a:bodyPr/>
        <a:lstStyle/>
        <a:p>
          <a:endParaRPr lang="en-US"/>
        </a:p>
      </dgm:t>
    </dgm:pt>
    <dgm:pt modelId="{31922374-AB40-45A7-A211-D6E8E4B41D4B}" type="sibTrans" cxnId="{B833E4E4-93E6-4898-B4C4-65C77D6E7F88}">
      <dgm:prSet/>
      <dgm:spPr>
        <a:noFill/>
      </dgm:spPr>
      <dgm:t>
        <a:bodyPr/>
        <a:lstStyle/>
        <a:p>
          <a:endParaRPr lang="en-US"/>
        </a:p>
      </dgm:t>
    </dgm:pt>
    <dgm:pt modelId="{AF6DCFB0-084C-43CB-AFD1-69E5B6563B97}">
      <dgm:prSet phldrT="[Text]"/>
      <dgm:spPr/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B7CC7880-B129-4186-BA20-0D2AA0175E5C}" type="parTrans" cxnId="{385E831A-766D-41FD-B1E0-305D37F572BF}">
      <dgm:prSet/>
      <dgm:spPr/>
      <dgm:t>
        <a:bodyPr/>
        <a:lstStyle/>
        <a:p>
          <a:endParaRPr lang="en-US"/>
        </a:p>
      </dgm:t>
    </dgm:pt>
    <dgm:pt modelId="{1481C09A-43F6-4E90-9B67-744D76DF0F73}" type="sibTrans" cxnId="{385E831A-766D-41FD-B1E0-305D37F572BF}">
      <dgm:prSet/>
      <dgm:spPr/>
      <dgm:t>
        <a:bodyPr/>
        <a:lstStyle/>
        <a:p>
          <a:endParaRPr lang="en-US"/>
        </a:p>
      </dgm:t>
    </dgm:pt>
    <dgm:pt modelId="{ED55C083-9297-41C5-BF3B-41F2AABCC043}">
      <dgm:prSet phldrT="[Text]"/>
      <dgm:spPr/>
      <dgm:t>
        <a:bodyPr/>
        <a:lstStyle/>
        <a:p>
          <a:r>
            <a:rPr lang="en-US" dirty="0" err="1" smtClean="0"/>
            <a:t>ViewModel</a:t>
          </a:r>
          <a:endParaRPr lang="en-US" dirty="0"/>
        </a:p>
      </dgm:t>
    </dgm:pt>
    <dgm:pt modelId="{7575F4A5-8B56-4A74-966B-52336E0A5473}" type="parTrans" cxnId="{D2B4D366-88E9-4FDE-8B31-CD8D8D19C1B4}">
      <dgm:prSet/>
      <dgm:spPr/>
      <dgm:t>
        <a:bodyPr/>
        <a:lstStyle/>
        <a:p>
          <a:endParaRPr lang="en-US"/>
        </a:p>
      </dgm:t>
    </dgm:pt>
    <dgm:pt modelId="{3EB7E1D1-4206-451A-BB02-E344ACCB9516}" type="sibTrans" cxnId="{D2B4D366-88E9-4FDE-8B31-CD8D8D19C1B4}">
      <dgm:prSet/>
      <dgm:spPr/>
      <dgm:t>
        <a:bodyPr/>
        <a:lstStyle/>
        <a:p>
          <a:endParaRPr lang="en-US"/>
        </a:p>
      </dgm:t>
    </dgm:pt>
    <dgm:pt modelId="{B781E417-5F14-4F94-A776-EC88B0D4E67B}" type="pres">
      <dgm:prSet presAssocID="{F32F8E66-8C2B-47C7-8932-61B6A0392451}" presName="Name0" presStyleCnt="0">
        <dgm:presLayoutVars>
          <dgm:dir/>
          <dgm:resizeHandles val="exact"/>
        </dgm:presLayoutVars>
      </dgm:prSet>
      <dgm:spPr/>
    </dgm:pt>
    <dgm:pt modelId="{31E803CF-9B10-4AE7-AD2B-AD1343C053B5}" type="pres">
      <dgm:prSet presAssocID="{9CF62E7F-9307-470B-84E2-F5A79FB07485}" presName="node" presStyleLbl="node1" presStyleIdx="0" presStyleCnt="3">
        <dgm:presLayoutVars>
          <dgm:bulletEnabled val="1"/>
        </dgm:presLayoutVars>
      </dgm:prSet>
      <dgm:spPr/>
    </dgm:pt>
    <dgm:pt modelId="{58E4BE8D-61AD-4F40-92B9-40E5888C3F2D}" type="pres">
      <dgm:prSet presAssocID="{31922374-AB40-45A7-A211-D6E8E4B41D4B}" presName="sibTrans" presStyleLbl="sibTrans2D1" presStyleIdx="0" presStyleCnt="3"/>
      <dgm:spPr/>
    </dgm:pt>
    <dgm:pt modelId="{FB22FB9B-747D-4E35-87F1-05061197282F}" type="pres">
      <dgm:prSet presAssocID="{31922374-AB40-45A7-A211-D6E8E4B41D4B}" presName="connectorText" presStyleLbl="sibTrans2D1" presStyleIdx="0" presStyleCnt="3"/>
      <dgm:spPr/>
    </dgm:pt>
    <dgm:pt modelId="{A372EF8B-DAA8-4C86-BE8C-77520BFFA372}" type="pres">
      <dgm:prSet presAssocID="{AF6DCFB0-084C-43CB-AFD1-69E5B6563B97}" presName="node" presStyleLbl="node1" presStyleIdx="1" presStyleCnt="3">
        <dgm:presLayoutVars>
          <dgm:bulletEnabled val="1"/>
        </dgm:presLayoutVars>
      </dgm:prSet>
      <dgm:spPr/>
    </dgm:pt>
    <dgm:pt modelId="{60CB92B8-4BCD-464D-A0E0-5917CC5D86C4}" type="pres">
      <dgm:prSet presAssocID="{1481C09A-43F6-4E90-9B67-744D76DF0F73}" presName="sibTrans" presStyleLbl="sibTrans2D1" presStyleIdx="1" presStyleCnt="3"/>
      <dgm:spPr/>
    </dgm:pt>
    <dgm:pt modelId="{24FD646A-453D-41FB-B484-373B08AD928F}" type="pres">
      <dgm:prSet presAssocID="{1481C09A-43F6-4E90-9B67-744D76DF0F73}" presName="connectorText" presStyleLbl="sibTrans2D1" presStyleIdx="1" presStyleCnt="3"/>
      <dgm:spPr/>
    </dgm:pt>
    <dgm:pt modelId="{443F27A0-8382-4222-A32D-A78470BD4A92}" type="pres">
      <dgm:prSet presAssocID="{ED55C083-9297-41C5-BF3B-41F2AABCC043}" presName="node" presStyleLbl="node1" presStyleIdx="2" presStyleCnt="3">
        <dgm:presLayoutVars>
          <dgm:bulletEnabled val="1"/>
        </dgm:presLayoutVars>
      </dgm:prSet>
      <dgm:spPr/>
    </dgm:pt>
    <dgm:pt modelId="{075C47F9-EC71-4118-BF33-A6B65C2BC0EB}" type="pres">
      <dgm:prSet presAssocID="{3EB7E1D1-4206-451A-BB02-E344ACCB9516}" presName="sibTrans" presStyleLbl="sibTrans2D1" presStyleIdx="2" presStyleCnt="3"/>
      <dgm:spPr/>
    </dgm:pt>
    <dgm:pt modelId="{8012E220-1E31-4638-A2C3-9C88166E7055}" type="pres">
      <dgm:prSet presAssocID="{3EB7E1D1-4206-451A-BB02-E344ACCB9516}" presName="connectorText" presStyleLbl="sibTrans2D1" presStyleIdx="2" presStyleCnt="3"/>
      <dgm:spPr/>
    </dgm:pt>
  </dgm:ptLst>
  <dgm:cxnLst>
    <dgm:cxn modelId="{AA6BA15F-9C58-4950-A4F7-857AF88DACA3}" type="presOf" srcId="{F32F8E66-8C2B-47C7-8932-61B6A0392451}" destId="{B781E417-5F14-4F94-A776-EC88B0D4E67B}" srcOrd="0" destOrd="0" presId="urn:microsoft.com/office/officeart/2005/8/layout/cycle7"/>
    <dgm:cxn modelId="{50DCF85A-E2BC-4021-8A30-EEF0F21EBDBC}" type="presOf" srcId="{31922374-AB40-45A7-A211-D6E8E4B41D4B}" destId="{FB22FB9B-747D-4E35-87F1-05061197282F}" srcOrd="1" destOrd="0" presId="urn:microsoft.com/office/officeart/2005/8/layout/cycle7"/>
    <dgm:cxn modelId="{943D1D67-1EE1-4E90-BC5F-F971BDB75D53}" type="presOf" srcId="{1481C09A-43F6-4E90-9B67-744D76DF0F73}" destId="{24FD646A-453D-41FB-B484-373B08AD928F}" srcOrd="1" destOrd="0" presId="urn:microsoft.com/office/officeart/2005/8/layout/cycle7"/>
    <dgm:cxn modelId="{B1686FC6-B6C2-46C1-BFC9-C530C9AAE082}" type="presOf" srcId="{3EB7E1D1-4206-451A-BB02-E344ACCB9516}" destId="{075C47F9-EC71-4118-BF33-A6B65C2BC0EB}" srcOrd="0" destOrd="0" presId="urn:microsoft.com/office/officeart/2005/8/layout/cycle7"/>
    <dgm:cxn modelId="{B833E4E4-93E6-4898-B4C4-65C77D6E7F88}" srcId="{F32F8E66-8C2B-47C7-8932-61B6A0392451}" destId="{9CF62E7F-9307-470B-84E2-F5A79FB07485}" srcOrd="0" destOrd="0" parTransId="{F50ADC72-A5CD-4576-AD25-74A336FD76BB}" sibTransId="{31922374-AB40-45A7-A211-D6E8E4B41D4B}"/>
    <dgm:cxn modelId="{D2B4D366-88E9-4FDE-8B31-CD8D8D19C1B4}" srcId="{F32F8E66-8C2B-47C7-8932-61B6A0392451}" destId="{ED55C083-9297-41C5-BF3B-41F2AABCC043}" srcOrd="2" destOrd="0" parTransId="{7575F4A5-8B56-4A74-966B-52336E0A5473}" sibTransId="{3EB7E1D1-4206-451A-BB02-E344ACCB9516}"/>
    <dgm:cxn modelId="{C2B57E3B-B9AF-4156-A99D-51A097F342CE}" type="presOf" srcId="{ED55C083-9297-41C5-BF3B-41F2AABCC043}" destId="{443F27A0-8382-4222-A32D-A78470BD4A92}" srcOrd="0" destOrd="0" presId="urn:microsoft.com/office/officeart/2005/8/layout/cycle7"/>
    <dgm:cxn modelId="{DFF48668-33E5-42F0-8E6C-BAA0D7C4BADC}" type="presOf" srcId="{AF6DCFB0-084C-43CB-AFD1-69E5B6563B97}" destId="{A372EF8B-DAA8-4C86-BE8C-77520BFFA372}" srcOrd="0" destOrd="0" presId="urn:microsoft.com/office/officeart/2005/8/layout/cycle7"/>
    <dgm:cxn modelId="{BF19790C-C0B5-4EE6-9CA5-0388F854BF5A}" type="presOf" srcId="{9CF62E7F-9307-470B-84E2-F5A79FB07485}" destId="{31E803CF-9B10-4AE7-AD2B-AD1343C053B5}" srcOrd="0" destOrd="0" presId="urn:microsoft.com/office/officeart/2005/8/layout/cycle7"/>
    <dgm:cxn modelId="{2F7BAB74-285D-46F3-A692-5E76981DAD2E}" type="presOf" srcId="{1481C09A-43F6-4E90-9B67-744D76DF0F73}" destId="{60CB92B8-4BCD-464D-A0E0-5917CC5D86C4}" srcOrd="0" destOrd="0" presId="urn:microsoft.com/office/officeart/2005/8/layout/cycle7"/>
    <dgm:cxn modelId="{F1EB4370-E4AF-4815-96A8-FF6159BD830A}" type="presOf" srcId="{3EB7E1D1-4206-451A-BB02-E344ACCB9516}" destId="{8012E220-1E31-4638-A2C3-9C88166E7055}" srcOrd="1" destOrd="0" presId="urn:microsoft.com/office/officeart/2005/8/layout/cycle7"/>
    <dgm:cxn modelId="{79096458-7AAD-444F-847F-285CDDB885CC}" type="presOf" srcId="{31922374-AB40-45A7-A211-D6E8E4B41D4B}" destId="{58E4BE8D-61AD-4F40-92B9-40E5888C3F2D}" srcOrd="0" destOrd="0" presId="urn:microsoft.com/office/officeart/2005/8/layout/cycle7"/>
    <dgm:cxn modelId="{385E831A-766D-41FD-B1E0-305D37F572BF}" srcId="{F32F8E66-8C2B-47C7-8932-61B6A0392451}" destId="{AF6DCFB0-084C-43CB-AFD1-69E5B6563B97}" srcOrd="1" destOrd="0" parTransId="{B7CC7880-B129-4186-BA20-0D2AA0175E5C}" sibTransId="{1481C09A-43F6-4E90-9B67-744D76DF0F73}"/>
    <dgm:cxn modelId="{190C2CC3-38E1-418B-818B-F162E57070F0}" type="presParOf" srcId="{B781E417-5F14-4F94-A776-EC88B0D4E67B}" destId="{31E803CF-9B10-4AE7-AD2B-AD1343C053B5}" srcOrd="0" destOrd="0" presId="urn:microsoft.com/office/officeart/2005/8/layout/cycle7"/>
    <dgm:cxn modelId="{AEEEF6C2-C688-4905-9AF0-B6BB5977F3BB}" type="presParOf" srcId="{B781E417-5F14-4F94-A776-EC88B0D4E67B}" destId="{58E4BE8D-61AD-4F40-92B9-40E5888C3F2D}" srcOrd="1" destOrd="0" presId="urn:microsoft.com/office/officeart/2005/8/layout/cycle7"/>
    <dgm:cxn modelId="{D84B4BC5-CF8E-45CB-B906-72373324625C}" type="presParOf" srcId="{58E4BE8D-61AD-4F40-92B9-40E5888C3F2D}" destId="{FB22FB9B-747D-4E35-87F1-05061197282F}" srcOrd="0" destOrd="0" presId="urn:microsoft.com/office/officeart/2005/8/layout/cycle7"/>
    <dgm:cxn modelId="{E6790BFF-1F91-4F6F-8550-591ED759B90A}" type="presParOf" srcId="{B781E417-5F14-4F94-A776-EC88B0D4E67B}" destId="{A372EF8B-DAA8-4C86-BE8C-77520BFFA372}" srcOrd="2" destOrd="0" presId="urn:microsoft.com/office/officeart/2005/8/layout/cycle7"/>
    <dgm:cxn modelId="{BE5B54A6-185C-464E-A2AD-102FE9872763}" type="presParOf" srcId="{B781E417-5F14-4F94-A776-EC88B0D4E67B}" destId="{60CB92B8-4BCD-464D-A0E0-5917CC5D86C4}" srcOrd="3" destOrd="0" presId="urn:microsoft.com/office/officeart/2005/8/layout/cycle7"/>
    <dgm:cxn modelId="{FDE1944D-C738-4E9A-80F3-26BF9C1982EF}" type="presParOf" srcId="{60CB92B8-4BCD-464D-A0E0-5917CC5D86C4}" destId="{24FD646A-453D-41FB-B484-373B08AD928F}" srcOrd="0" destOrd="0" presId="urn:microsoft.com/office/officeart/2005/8/layout/cycle7"/>
    <dgm:cxn modelId="{4930AF81-3C3A-4B47-97A4-E637E5797C9F}" type="presParOf" srcId="{B781E417-5F14-4F94-A776-EC88B0D4E67B}" destId="{443F27A0-8382-4222-A32D-A78470BD4A92}" srcOrd="4" destOrd="0" presId="urn:microsoft.com/office/officeart/2005/8/layout/cycle7"/>
    <dgm:cxn modelId="{D764BC20-6E0C-4F90-BB4A-062F00931F26}" type="presParOf" srcId="{B781E417-5F14-4F94-A776-EC88B0D4E67B}" destId="{075C47F9-EC71-4118-BF33-A6B65C2BC0EB}" srcOrd="5" destOrd="0" presId="urn:microsoft.com/office/officeart/2005/8/layout/cycle7"/>
    <dgm:cxn modelId="{11A1A381-C590-496A-BFB8-5CC0B4836B0E}" type="presParOf" srcId="{075C47F9-EC71-4118-BF33-A6B65C2BC0EB}" destId="{8012E220-1E31-4638-A2C3-9C88166E7055}" srcOrd="0" destOrd="0" presId="urn:microsoft.com/office/officeart/2005/8/layout/cycle7"/>
  </dgm:cxnLst>
  <dgm:bg>
    <a:solidFill>
      <a:schemeClr val="bg1"/>
    </a:solidFill>
  </dgm:bg>
  <dgm:whole>
    <a:ln w="38100">
      <a:solidFill>
        <a:srgbClr val="FFC000"/>
      </a:solidFill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66787E-8D6C-49ED-BEFE-D7510249D8D7}">
      <dsp:nvSpPr>
        <dsp:cNvPr id="0" name=""/>
        <dsp:cNvSpPr/>
      </dsp:nvSpPr>
      <dsp:spPr>
        <a:xfrm>
          <a:off x="1995785" y="1179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Model</a:t>
          </a:r>
          <a:endParaRPr lang="en-US" sz="3200" kern="1200" dirty="0"/>
        </a:p>
      </dsp:txBody>
      <dsp:txXfrm>
        <a:off x="2026603" y="31997"/>
        <a:ext cx="2042793" cy="990578"/>
      </dsp:txXfrm>
    </dsp:sp>
    <dsp:sp modelId="{E0371442-525C-4518-895C-CD0B20331987}">
      <dsp:nvSpPr>
        <dsp:cNvPr id="0" name=""/>
        <dsp:cNvSpPr/>
      </dsp:nvSpPr>
      <dsp:spPr>
        <a:xfrm rot="3600000">
          <a:off x="3368523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3479006" y="1921517"/>
        <a:ext cx="875480" cy="220965"/>
      </dsp:txXfrm>
    </dsp:sp>
    <dsp:sp modelId="{D5DF4761-875E-4F12-8994-69DA6C16066E}">
      <dsp:nvSpPr>
        <dsp:cNvPr id="0" name=""/>
        <dsp:cNvSpPr/>
      </dsp:nvSpPr>
      <dsp:spPr>
        <a:xfrm>
          <a:off x="3733278" y="3010605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View</a:t>
          </a:r>
          <a:endParaRPr lang="en-US" sz="3200" kern="1200" dirty="0"/>
        </a:p>
      </dsp:txBody>
      <dsp:txXfrm>
        <a:off x="3764096" y="3041423"/>
        <a:ext cx="2042793" cy="990578"/>
      </dsp:txXfrm>
    </dsp:sp>
    <dsp:sp modelId="{0C1ADE91-2EF7-4AD7-A248-E49000D9E6C6}">
      <dsp:nvSpPr>
        <dsp:cNvPr id="0" name=""/>
        <dsp:cNvSpPr/>
      </dsp:nvSpPr>
      <dsp:spPr>
        <a:xfrm rot="10800000">
          <a:off x="2499777" y="3352575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2610259" y="3426230"/>
        <a:ext cx="875480" cy="220965"/>
      </dsp:txXfrm>
    </dsp:sp>
    <dsp:sp modelId="{22C46D37-CA09-4EEA-9B4D-F65B3E3DE11A}">
      <dsp:nvSpPr>
        <dsp:cNvPr id="0" name=""/>
        <dsp:cNvSpPr/>
      </dsp:nvSpPr>
      <dsp:spPr>
        <a:xfrm>
          <a:off x="258291" y="3010605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Controller</a:t>
          </a:r>
          <a:endParaRPr lang="en-US" sz="3200" kern="1200" dirty="0"/>
        </a:p>
      </dsp:txBody>
      <dsp:txXfrm>
        <a:off x="289109" y="3041423"/>
        <a:ext cx="2042793" cy="990578"/>
      </dsp:txXfrm>
    </dsp:sp>
    <dsp:sp modelId="{4CC14490-1B36-4971-926B-378F2EFABC61}">
      <dsp:nvSpPr>
        <dsp:cNvPr id="0" name=""/>
        <dsp:cNvSpPr/>
      </dsp:nvSpPr>
      <dsp:spPr>
        <a:xfrm rot="18000000">
          <a:off x="1631030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1741513" y="1921517"/>
        <a:ext cx="875480" cy="220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66787E-8D6C-49ED-BEFE-D7510249D8D7}">
      <dsp:nvSpPr>
        <dsp:cNvPr id="0" name=""/>
        <dsp:cNvSpPr/>
      </dsp:nvSpPr>
      <dsp:spPr>
        <a:xfrm>
          <a:off x="1995785" y="1179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Model</a:t>
          </a:r>
          <a:endParaRPr lang="en-US" sz="3200" kern="1200" dirty="0"/>
        </a:p>
      </dsp:txBody>
      <dsp:txXfrm>
        <a:off x="2026603" y="31997"/>
        <a:ext cx="2042793" cy="990578"/>
      </dsp:txXfrm>
    </dsp:sp>
    <dsp:sp modelId="{E0371442-525C-4518-895C-CD0B20331987}">
      <dsp:nvSpPr>
        <dsp:cNvPr id="0" name=""/>
        <dsp:cNvSpPr/>
      </dsp:nvSpPr>
      <dsp:spPr>
        <a:xfrm rot="3600000">
          <a:off x="3368523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3479006" y="1921517"/>
        <a:ext cx="875480" cy="220965"/>
      </dsp:txXfrm>
    </dsp:sp>
    <dsp:sp modelId="{D5DF4761-875E-4F12-8994-69DA6C16066E}">
      <dsp:nvSpPr>
        <dsp:cNvPr id="0" name=""/>
        <dsp:cNvSpPr/>
      </dsp:nvSpPr>
      <dsp:spPr>
        <a:xfrm>
          <a:off x="3733278" y="3010605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View</a:t>
          </a:r>
          <a:endParaRPr lang="en-US" sz="3200" kern="1200" dirty="0"/>
        </a:p>
      </dsp:txBody>
      <dsp:txXfrm>
        <a:off x="3764096" y="3041423"/>
        <a:ext cx="2042793" cy="990578"/>
      </dsp:txXfrm>
    </dsp:sp>
    <dsp:sp modelId="{0C1ADE91-2EF7-4AD7-A248-E49000D9E6C6}">
      <dsp:nvSpPr>
        <dsp:cNvPr id="0" name=""/>
        <dsp:cNvSpPr/>
      </dsp:nvSpPr>
      <dsp:spPr>
        <a:xfrm rot="10800000">
          <a:off x="2499777" y="3352575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2610259" y="3426230"/>
        <a:ext cx="875480" cy="220965"/>
      </dsp:txXfrm>
    </dsp:sp>
    <dsp:sp modelId="{22C46D37-CA09-4EEA-9B4D-F65B3E3DE11A}">
      <dsp:nvSpPr>
        <dsp:cNvPr id="0" name=""/>
        <dsp:cNvSpPr/>
      </dsp:nvSpPr>
      <dsp:spPr>
        <a:xfrm>
          <a:off x="258291" y="3010605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Controller</a:t>
          </a:r>
          <a:endParaRPr lang="en-US" sz="3200" kern="1200" dirty="0"/>
        </a:p>
      </dsp:txBody>
      <dsp:txXfrm>
        <a:off x="289109" y="3041423"/>
        <a:ext cx="2042793" cy="990578"/>
      </dsp:txXfrm>
    </dsp:sp>
    <dsp:sp modelId="{4CC14490-1B36-4971-926B-378F2EFABC61}">
      <dsp:nvSpPr>
        <dsp:cNvPr id="0" name=""/>
        <dsp:cNvSpPr/>
      </dsp:nvSpPr>
      <dsp:spPr>
        <a:xfrm rot="18000000">
          <a:off x="1631030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1741513" y="1921517"/>
        <a:ext cx="875480" cy="2209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803CF-9B10-4AE7-AD2B-AD1343C053B5}">
      <dsp:nvSpPr>
        <dsp:cNvPr id="0" name=""/>
        <dsp:cNvSpPr/>
      </dsp:nvSpPr>
      <dsp:spPr>
        <a:xfrm>
          <a:off x="940463" y="431"/>
          <a:ext cx="989518" cy="4947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Model</a:t>
          </a:r>
          <a:endParaRPr lang="en-US" sz="1300" kern="1200" dirty="0"/>
        </a:p>
      </dsp:txBody>
      <dsp:txXfrm>
        <a:off x="954954" y="14922"/>
        <a:ext cx="960536" cy="465777"/>
      </dsp:txXfrm>
    </dsp:sp>
    <dsp:sp modelId="{58E4BE8D-61AD-4F40-92B9-40E5888C3F2D}">
      <dsp:nvSpPr>
        <dsp:cNvPr id="0" name=""/>
        <dsp:cNvSpPr/>
      </dsp:nvSpPr>
      <dsp:spPr>
        <a:xfrm rot="3600000">
          <a:off x="1586064" y="868382"/>
          <a:ext cx="514866" cy="173165"/>
        </a:xfrm>
        <a:prstGeom prst="left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638014" y="903015"/>
        <a:ext cx="410967" cy="103899"/>
      </dsp:txXfrm>
    </dsp:sp>
    <dsp:sp modelId="{A372EF8B-DAA8-4C86-BE8C-77520BFFA372}">
      <dsp:nvSpPr>
        <dsp:cNvPr id="0" name=""/>
        <dsp:cNvSpPr/>
      </dsp:nvSpPr>
      <dsp:spPr>
        <a:xfrm>
          <a:off x="1757013" y="1414738"/>
          <a:ext cx="989518" cy="4947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View</a:t>
          </a:r>
          <a:endParaRPr lang="en-US" sz="1300" kern="1200" dirty="0"/>
        </a:p>
      </dsp:txBody>
      <dsp:txXfrm>
        <a:off x="1771504" y="1429229"/>
        <a:ext cx="960536" cy="465777"/>
      </dsp:txXfrm>
    </dsp:sp>
    <dsp:sp modelId="{60CB92B8-4BCD-464D-A0E0-5917CC5D86C4}">
      <dsp:nvSpPr>
        <dsp:cNvPr id="0" name=""/>
        <dsp:cNvSpPr/>
      </dsp:nvSpPr>
      <dsp:spPr>
        <a:xfrm rot="10800000">
          <a:off x="1177789" y="1575535"/>
          <a:ext cx="514866" cy="17316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1229738" y="1610168"/>
        <a:ext cx="410967" cy="103899"/>
      </dsp:txXfrm>
    </dsp:sp>
    <dsp:sp modelId="{443F27A0-8382-4222-A32D-A78470BD4A92}">
      <dsp:nvSpPr>
        <dsp:cNvPr id="0" name=""/>
        <dsp:cNvSpPr/>
      </dsp:nvSpPr>
      <dsp:spPr>
        <a:xfrm>
          <a:off x="123912" y="1414738"/>
          <a:ext cx="989518" cy="4947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ViewModel</a:t>
          </a:r>
          <a:endParaRPr lang="en-US" sz="1300" kern="1200" dirty="0"/>
        </a:p>
      </dsp:txBody>
      <dsp:txXfrm>
        <a:off x="138403" y="1429229"/>
        <a:ext cx="960536" cy="465777"/>
      </dsp:txXfrm>
    </dsp:sp>
    <dsp:sp modelId="{075C47F9-EC71-4118-BF33-A6B65C2BC0EB}">
      <dsp:nvSpPr>
        <dsp:cNvPr id="0" name=""/>
        <dsp:cNvSpPr/>
      </dsp:nvSpPr>
      <dsp:spPr>
        <a:xfrm rot="18000000">
          <a:off x="769514" y="868382"/>
          <a:ext cx="514866" cy="17316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821464" y="903015"/>
        <a:ext cx="410967" cy="1038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66787E-8D6C-49ED-BEFE-D7510249D8D7}">
      <dsp:nvSpPr>
        <dsp:cNvPr id="0" name=""/>
        <dsp:cNvSpPr/>
      </dsp:nvSpPr>
      <dsp:spPr>
        <a:xfrm>
          <a:off x="1995785" y="1179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Model</a:t>
          </a:r>
          <a:endParaRPr lang="en-US" sz="3500" kern="1200" dirty="0"/>
        </a:p>
      </dsp:txBody>
      <dsp:txXfrm>
        <a:off x="2026603" y="31997"/>
        <a:ext cx="2042793" cy="990578"/>
      </dsp:txXfrm>
    </dsp:sp>
    <dsp:sp modelId="{E0371442-525C-4518-895C-CD0B20331987}">
      <dsp:nvSpPr>
        <dsp:cNvPr id="0" name=""/>
        <dsp:cNvSpPr/>
      </dsp:nvSpPr>
      <dsp:spPr>
        <a:xfrm rot="3600000">
          <a:off x="3368523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3479006" y="1921517"/>
        <a:ext cx="875480" cy="220965"/>
      </dsp:txXfrm>
    </dsp:sp>
    <dsp:sp modelId="{D5DF4761-875E-4F12-8994-69DA6C16066E}">
      <dsp:nvSpPr>
        <dsp:cNvPr id="0" name=""/>
        <dsp:cNvSpPr/>
      </dsp:nvSpPr>
      <dsp:spPr>
        <a:xfrm>
          <a:off x="3733278" y="3010605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View</a:t>
          </a:r>
          <a:endParaRPr lang="en-US" sz="3500" kern="1200" dirty="0"/>
        </a:p>
      </dsp:txBody>
      <dsp:txXfrm>
        <a:off x="3764096" y="3041423"/>
        <a:ext cx="2042793" cy="990578"/>
      </dsp:txXfrm>
    </dsp:sp>
    <dsp:sp modelId="{0C1ADE91-2EF7-4AD7-A248-E49000D9E6C6}">
      <dsp:nvSpPr>
        <dsp:cNvPr id="0" name=""/>
        <dsp:cNvSpPr/>
      </dsp:nvSpPr>
      <dsp:spPr>
        <a:xfrm rot="10800000">
          <a:off x="2499777" y="3352575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2610259" y="3426230"/>
        <a:ext cx="875480" cy="220965"/>
      </dsp:txXfrm>
    </dsp:sp>
    <dsp:sp modelId="{22C46D37-CA09-4EEA-9B4D-F65B3E3DE11A}">
      <dsp:nvSpPr>
        <dsp:cNvPr id="0" name=""/>
        <dsp:cNvSpPr/>
      </dsp:nvSpPr>
      <dsp:spPr>
        <a:xfrm>
          <a:off x="258291" y="3010605"/>
          <a:ext cx="2104429" cy="1052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Web API</a:t>
          </a:r>
          <a:endParaRPr lang="en-US" sz="3500" kern="1200" dirty="0"/>
        </a:p>
      </dsp:txBody>
      <dsp:txXfrm>
        <a:off x="289109" y="3041423"/>
        <a:ext cx="2042793" cy="990578"/>
      </dsp:txXfrm>
    </dsp:sp>
    <dsp:sp modelId="{4CC14490-1B36-4971-926B-378F2EFABC61}">
      <dsp:nvSpPr>
        <dsp:cNvPr id="0" name=""/>
        <dsp:cNvSpPr/>
      </dsp:nvSpPr>
      <dsp:spPr>
        <a:xfrm rot="18000000">
          <a:off x="1631030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1741513" y="1921517"/>
        <a:ext cx="875480" cy="2209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803CF-9B10-4AE7-AD2B-AD1343C053B5}">
      <dsp:nvSpPr>
        <dsp:cNvPr id="0" name=""/>
        <dsp:cNvSpPr/>
      </dsp:nvSpPr>
      <dsp:spPr>
        <a:xfrm>
          <a:off x="1214094" y="397"/>
          <a:ext cx="989633" cy="4948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Model</a:t>
          </a:r>
          <a:endParaRPr lang="en-US" sz="1300" kern="1200" dirty="0"/>
        </a:p>
      </dsp:txBody>
      <dsp:txXfrm>
        <a:off x="1228587" y="14890"/>
        <a:ext cx="960647" cy="465830"/>
      </dsp:txXfrm>
    </dsp:sp>
    <dsp:sp modelId="{58E4BE8D-61AD-4F40-92B9-40E5888C3F2D}">
      <dsp:nvSpPr>
        <dsp:cNvPr id="0" name=""/>
        <dsp:cNvSpPr/>
      </dsp:nvSpPr>
      <dsp:spPr>
        <a:xfrm rot="3600000">
          <a:off x="1859797" y="868372"/>
          <a:ext cx="514784" cy="173185"/>
        </a:xfrm>
        <a:prstGeom prst="left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911753" y="903009"/>
        <a:ext cx="410873" cy="103911"/>
      </dsp:txXfrm>
    </dsp:sp>
    <dsp:sp modelId="{A372EF8B-DAA8-4C86-BE8C-77520BFFA372}">
      <dsp:nvSpPr>
        <dsp:cNvPr id="0" name=""/>
        <dsp:cNvSpPr/>
      </dsp:nvSpPr>
      <dsp:spPr>
        <a:xfrm>
          <a:off x="2030651" y="1414715"/>
          <a:ext cx="989633" cy="4948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View</a:t>
          </a:r>
          <a:endParaRPr lang="en-US" sz="1300" kern="1200" dirty="0"/>
        </a:p>
      </dsp:txBody>
      <dsp:txXfrm>
        <a:off x="2045144" y="1429208"/>
        <a:ext cx="960647" cy="465830"/>
      </dsp:txXfrm>
    </dsp:sp>
    <dsp:sp modelId="{60CB92B8-4BCD-464D-A0E0-5917CC5D86C4}">
      <dsp:nvSpPr>
        <dsp:cNvPr id="0" name=""/>
        <dsp:cNvSpPr/>
      </dsp:nvSpPr>
      <dsp:spPr>
        <a:xfrm rot="10800000">
          <a:off x="1451518" y="1575531"/>
          <a:ext cx="514784" cy="17318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1503473" y="1610168"/>
        <a:ext cx="410873" cy="103911"/>
      </dsp:txXfrm>
    </dsp:sp>
    <dsp:sp modelId="{443F27A0-8382-4222-A32D-A78470BD4A92}">
      <dsp:nvSpPr>
        <dsp:cNvPr id="0" name=""/>
        <dsp:cNvSpPr/>
      </dsp:nvSpPr>
      <dsp:spPr>
        <a:xfrm>
          <a:off x="397537" y="1414715"/>
          <a:ext cx="989633" cy="4948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ViewModel</a:t>
          </a:r>
          <a:endParaRPr lang="en-US" sz="1300" kern="1200" dirty="0"/>
        </a:p>
      </dsp:txBody>
      <dsp:txXfrm>
        <a:off x="412030" y="1429208"/>
        <a:ext cx="960647" cy="465830"/>
      </dsp:txXfrm>
    </dsp:sp>
    <dsp:sp modelId="{075C47F9-EC71-4118-BF33-A6B65C2BC0EB}">
      <dsp:nvSpPr>
        <dsp:cNvPr id="0" name=""/>
        <dsp:cNvSpPr/>
      </dsp:nvSpPr>
      <dsp:spPr>
        <a:xfrm rot="18000000">
          <a:off x="1043240" y="868372"/>
          <a:ext cx="514784" cy="17318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095196" y="903009"/>
        <a:ext cx="410873" cy="1039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2953" tIns="46477" rIns="92953" bIns="4647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wrap="square" lIns="92953" tIns="46477" rIns="92953" bIns="464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</a:defRPr>
            </a:lvl1pPr>
          </a:lstStyle>
          <a:p>
            <a:fld id="{4CC12FAC-400C-4631-A15A-31218459A091}" type="datetime1">
              <a:rPr lang="en-US" altLang="en-US"/>
              <a:pPr/>
              <a:t>11/27/2013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2953" tIns="46477" rIns="92953" bIns="4647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wrap="square" lIns="92953" tIns="46477" rIns="92953" bIns="464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</a:defRPr>
            </a:lvl1pPr>
          </a:lstStyle>
          <a:p>
            <a:fld id="{DD16A3CA-AC54-4313-842A-21D4B6407A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97754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2953" tIns="46477" rIns="92953" bIns="4647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wrap="square" lIns="92953" tIns="46477" rIns="92953" bIns="464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</a:defRPr>
            </a:lvl1pPr>
          </a:lstStyle>
          <a:p>
            <a:fld id="{C5D9A96C-0BEC-4034-9E94-82800BBFCEEB}" type="datetime1">
              <a:rPr lang="en-US" altLang="en-US"/>
              <a:pPr/>
              <a:t>11/27/2013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5325"/>
            <a:ext cx="4641850" cy="3481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3" tIns="46477" rIns="92953" bIns="46477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10075"/>
            <a:ext cx="5588000" cy="4176713"/>
          </a:xfrm>
          <a:prstGeom prst="rect">
            <a:avLst/>
          </a:prstGeom>
        </p:spPr>
        <p:txBody>
          <a:bodyPr vert="horz" lIns="92953" tIns="46477" rIns="92953" bIns="4647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2953" tIns="46477" rIns="92953" bIns="4647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wrap="square" lIns="92953" tIns="46477" rIns="92953" bIns="464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</a:defRPr>
            </a:lvl1pPr>
          </a:lstStyle>
          <a:p>
            <a:fld id="{811E70B6-CFF0-4338-A15D-9942879CC3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86465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MS PGothic" pitchFamily="34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itchFamily="34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D4D1EE25-DEDB-4A29-8FA6-4DACFBEEDF43}" type="slidenum">
              <a:rPr lang="en-US" altLang="en-US" sz="1200">
                <a:latin typeface="Calibri" pitchFamily="34" charset="0"/>
              </a:rPr>
              <a:pPr eaLnBrk="1" hangingPunct="1"/>
              <a:t>1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12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13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14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D4D1EE25-DEDB-4A29-8FA6-4DACFBEEDF43}" type="slidenum">
              <a:rPr lang="en-US" altLang="en-US" sz="1200">
                <a:latin typeface="Calibri" pitchFamily="34" charset="0"/>
              </a:rPr>
              <a:pPr eaLnBrk="1" hangingPunct="1"/>
              <a:t>15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2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3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5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6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7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8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9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ヒラギノ角ゴ Pro W3" pitchFamily="-128" charset="-128"/>
            </a:endParaRP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77AA0FD6-187D-4D98-97DB-84C0BDD12918}" type="slidenum">
              <a:rPr lang="en-US" altLang="en-US" sz="1200">
                <a:latin typeface="Calibri" pitchFamily="34" charset="0"/>
              </a:rPr>
              <a:pPr eaLnBrk="1" hangingPunct="1"/>
              <a:t>11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1A459-CD34-42C0-9907-A2BD6F1C2E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0742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F7605-36C0-4F73-B116-121B483BBE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810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3EC27-A26C-470E-93C2-4E2B06C0B1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90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4E3CC-7DC6-4E2A-A1B3-94BC87EF11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2161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44AD5-3D0D-4619-96FF-B6D3D1EBA2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149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19493-2C4F-4F64-B0FB-E6CDD38EE2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994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76150-3A0E-4F8E-851C-2240F44639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102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64169-CD1C-42EC-A558-768F292D6D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45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CC5D1-A16A-48EB-8DEB-B15DCC1A56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1357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9B330-2B2C-4229-83B5-FE9C19B313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04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2AA72-874D-4C1C-BE95-0B962F5F69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483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Date, time and initials of last edit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MS PGothic" pitchFamily="34" charset="-128"/>
              </a:defRPr>
            </a:lvl1pPr>
          </a:lstStyle>
          <a:p>
            <a:fld id="{BF48E4D0-734C-43AB-801E-0D9B25ECD2B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0"/>
          <a:cs typeface="MS PGothic" pitchFamily="34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 W3" charset="0"/>
          <a:cs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 W3" charset="0"/>
          <a:cs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 W3" charset="0"/>
          <a:cs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 W3" charset="0"/>
          <a:cs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0"/>
          <a:cs typeface="MS PGothic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lls.net/wsdot/ko201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lls.net/wsdot/ko201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4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5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14375" y="1035050"/>
            <a:ext cx="8226425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n-US" sz="4400" b="1" dirty="0" smtClean="0">
                <a:solidFill>
                  <a:srgbClr val="066F52"/>
                </a:solidFill>
                <a:latin typeface="Arial Black"/>
                <a:ea typeface="ヒラギノ角ゴ Pro W3" charset="0"/>
                <a:cs typeface="ＭＳ Ｐゴシック" charset="0"/>
              </a:rPr>
              <a:t>Tech Demo</a:t>
            </a:r>
            <a:endParaRPr lang="en-US" sz="3600" dirty="0">
              <a:solidFill>
                <a:srgbClr val="066F52"/>
              </a:solidFill>
              <a:latin typeface="Arial" charset="0"/>
              <a:ea typeface="ヒラギノ角ゴ Pro W3" charset="0"/>
              <a:cs typeface="ＭＳ Ｐゴシック" charset="0"/>
            </a:endParaRPr>
          </a:p>
          <a:p>
            <a:pPr>
              <a:spcBef>
                <a:spcPts val="600"/>
              </a:spcBef>
              <a:defRPr/>
            </a:pP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ヒラギノ角ゴ Pro W3" charset="0"/>
                <a:cs typeface="ＭＳ Ｐゴシック" charset="0"/>
              </a:rPr>
              <a:t>Backed by ASP.NET Web API 2 in Visual Studio 2013</a:t>
            </a:r>
            <a:endParaRPr 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ヒラギノ角ゴ Pro W3" charset="0"/>
              <a:cs typeface="ＭＳ Ｐゴシック" charset="0"/>
            </a:endParaRPr>
          </a:p>
        </p:txBody>
      </p:sp>
      <p:sp>
        <p:nvSpPr>
          <p:cNvPr id="15367" name="TextBox 10"/>
          <p:cNvSpPr txBox="1">
            <a:spLocks noChangeArrowheads="1"/>
          </p:cNvSpPr>
          <p:nvPr/>
        </p:nvSpPr>
        <p:spPr bwMode="auto">
          <a:xfrm>
            <a:off x="714374" y="293688"/>
            <a:ext cx="58959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r>
              <a:rPr lang="en-US" altLang="en-US" sz="5400" b="1" dirty="0" smtClean="0">
                <a:solidFill>
                  <a:srgbClr val="80BF3B"/>
                </a:solidFill>
                <a:latin typeface="Arial Black" pitchFamily="34" charset="0"/>
              </a:rPr>
              <a:t>Knockout.js</a:t>
            </a:r>
            <a:endParaRPr lang="en-US" altLang="en-US" sz="5400" b="1" dirty="0">
              <a:solidFill>
                <a:srgbClr val="208240"/>
              </a:solidFill>
              <a:latin typeface="Arial Black" pitchFamily="34" charset="0"/>
            </a:endParaRPr>
          </a:p>
          <a:p>
            <a:pPr eaLnBrk="1" hangingPunct="1"/>
            <a:endParaRPr lang="en-US" altLang="en-US" sz="1800" dirty="0"/>
          </a:p>
        </p:txBody>
      </p:sp>
      <p:sp>
        <p:nvSpPr>
          <p:cNvPr id="15374" name="Text Box 9"/>
          <p:cNvSpPr txBox="1">
            <a:spLocks noChangeArrowheads="1"/>
          </p:cNvSpPr>
          <p:nvPr/>
        </p:nvSpPr>
        <p:spPr bwMode="auto">
          <a:xfrm>
            <a:off x="1246715" y="2778125"/>
            <a:ext cx="46799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r>
              <a:rPr lang="en-US" altLang="en-US" sz="2000" b="1" dirty="0" smtClean="0"/>
              <a:t>Steve Kollmansberger</a:t>
            </a:r>
            <a:endParaRPr lang="en-US" altLang="en-US" sz="2000" b="1" dirty="0"/>
          </a:p>
          <a:p>
            <a:pPr eaLnBrk="1" hangingPunct="1"/>
            <a:r>
              <a:rPr lang="en-US" altLang="en-US" sz="1400" dirty="0" smtClean="0">
                <a:solidFill>
                  <a:srgbClr val="595959"/>
                </a:solidFill>
              </a:rPr>
              <a:t>Lead Developer, Bridge Preservation Applications</a:t>
            </a:r>
            <a:endParaRPr lang="en-US" altLang="en-US" sz="1400" dirty="0">
              <a:solidFill>
                <a:srgbClr val="595959"/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246715" y="3751792"/>
            <a:ext cx="46799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r>
              <a:rPr lang="en-US" altLang="en-US" sz="2000" b="1" dirty="0" smtClean="0"/>
              <a:t>WSDOT Developers Conference</a:t>
            </a:r>
          </a:p>
          <a:p>
            <a:pPr eaLnBrk="1" hangingPunct="1"/>
            <a:r>
              <a:rPr lang="en-US" altLang="en-US" sz="1400" dirty="0" smtClean="0">
                <a:solidFill>
                  <a:srgbClr val="595959"/>
                </a:solidFill>
              </a:rPr>
              <a:t>January 14, 2014</a:t>
            </a:r>
            <a:endParaRPr lang="en-US" altLang="en-US" sz="1400" dirty="0">
              <a:solidFill>
                <a:srgbClr val="59595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492" y="4386855"/>
            <a:ext cx="90855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Follow along with the code: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  <a:hlinkClick r:id="rId3"/>
              </a:rPr>
              <a:t>http://www.kolls.net/wsdot/ko2014</a:t>
            </a:r>
            <a:endParaRPr lang="en-US" sz="16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algn="ctr"/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Dig In!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3CC-7DC6-4E2A-A1B3-94BC87EF119D}" type="slidenum">
              <a:rPr lang="en-US" altLang="en-US" smtClean="0"/>
              <a:pPr/>
              <a:t>10</a:t>
            </a:fld>
            <a:endParaRPr lang="en-US" altLang="en-US"/>
          </a:p>
        </p:txBody>
      </p:sp>
      <p:pic>
        <p:nvPicPr>
          <p:cNvPr id="6147" name="Picture 3" descr="C:\Users\KollmaS\AppData\Local\Microsoft\Windows\Temporary Internet Files\Content.IE5\6HM9T3QQ\MM900234696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64" y="1652923"/>
            <a:ext cx="3009530" cy="268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16" y="1274732"/>
            <a:ext cx="3328849" cy="488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587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Code: Server Side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1" y="789882"/>
            <a:ext cx="3537750" cy="51498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 dirty="0">
                <a:ea typeface="ヒラギノ角ゴ Pro W3" pitchFamily="-128" charset="-128"/>
              </a:rPr>
              <a:t>Controllers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Return data, not HTML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Web API handles JSON mapping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Uses HTTP verbs and response </a:t>
            </a:r>
            <a:r>
              <a:rPr lang="en-US" altLang="en-US" sz="1800" b="1" dirty="0" smtClean="0">
                <a:ea typeface="ヒラギノ角ゴ Pro W3" pitchFamily="-128" charset="-128"/>
              </a:rPr>
              <a:t>codes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>
                <a:ea typeface="ヒラギノ角ゴ Pro W3" pitchFamily="-128" charset="-128"/>
              </a:rPr>
              <a:t>Only an API</a:t>
            </a:r>
            <a:endParaRPr lang="en-US" altLang="en-US" sz="1800" b="1" dirty="0">
              <a:ea typeface="ヒラギノ角ゴ Pro W3" pitchFamily="-128" charset="-128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 dirty="0">
                <a:ea typeface="ヒラギノ角ゴ Pro W3" pitchFamily="-128" charset="-128"/>
              </a:rPr>
              <a:t>POCO Models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Perform business logic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Fully </a:t>
            </a:r>
            <a:r>
              <a:rPr lang="en-US" altLang="en-US" sz="1800" b="1" dirty="0">
                <a:solidFill>
                  <a:srgbClr val="FF0000"/>
                </a:solidFill>
                <a:ea typeface="ヒラギノ角ゴ Pro W3" pitchFamily="-128" charset="-128"/>
              </a:rPr>
              <a:t>testable</a:t>
            </a: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211845" y="6356350"/>
            <a:ext cx="47495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11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51394" y="213064"/>
            <a:ext cx="3326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Server side is just API Service.</a:t>
            </a:r>
          </a:p>
          <a:p>
            <a:r>
              <a:rPr lang="en-US" dirty="0" smtClean="0"/>
              <a:t>The “Amazon.com” Way: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9340" y="961180"/>
            <a:ext cx="5014125" cy="4567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500"/>
              </a:spcAft>
            </a:pPr>
            <a:r>
              <a:rPr lang="en-US" dirty="0" smtClean="0">
                <a:latin typeface="Agency FB" panose="020B0503020202020204" pitchFamily="34" charset="0"/>
                <a:cs typeface="Consolas" panose="020B0609020204030204" pitchFamily="49" charset="0"/>
              </a:rPr>
              <a:t>All </a:t>
            </a:r>
            <a:r>
              <a:rPr lang="en-US" dirty="0">
                <a:latin typeface="Agency FB" panose="020B0503020202020204" pitchFamily="34" charset="0"/>
                <a:cs typeface="Consolas" panose="020B0609020204030204" pitchFamily="49" charset="0"/>
              </a:rPr>
              <a:t>teams will henceforth expose their data and functionality through </a:t>
            </a:r>
            <a:r>
              <a:rPr lang="en-US" dirty="0">
                <a:solidFill>
                  <a:srgbClr val="FF0000"/>
                </a:solidFill>
                <a:latin typeface="Agency FB" panose="020B0503020202020204" pitchFamily="34" charset="0"/>
                <a:cs typeface="Consolas" panose="020B0609020204030204" pitchFamily="49" charset="0"/>
              </a:rPr>
              <a:t>service interfaces</a:t>
            </a:r>
            <a:r>
              <a:rPr lang="en-US" dirty="0" smtClean="0">
                <a:latin typeface="Agency FB" panose="020B0503020202020204" pitchFamily="34" charset="0"/>
                <a:cs typeface="Consolas" panose="020B0609020204030204" pitchFamily="49" charset="0"/>
              </a:rPr>
              <a:t>.</a:t>
            </a:r>
            <a:endParaRPr lang="en-US" dirty="0">
              <a:latin typeface="Agency FB" panose="020B0503020202020204" pitchFamily="34" charset="0"/>
              <a:cs typeface="Consolas" panose="020B0609020204030204" pitchFamily="49" charset="0"/>
            </a:endParaRPr>
          </a:p>
          <a:p>
            <a:pPr algn="just">
              <a:spcAft>
                <a:spcPts val="500"/>
              </a:spcAft>
            </a:pPr>
            <a:r>
              <a:rPr lang="en-US" dirty="0">
                <a:latin typeface="Agency FB" panose="020B0503020202020204" pitchFamily="34" charset="0"/>
                <a:cs typeface="Consolas" panose="020B0609020204030204" pitchFamily="49" charset="0"/>
              </a:rPr>
              <a:t>Teams must communicate with each other through these interfaces</a:t>
            </a:r>
            <a:r>
              <a:rPr lang="en-US" dirty="0" smtClean="0">
                <a:latin typeface="Agency FB" panose="020B0503020202020204" pitchFamily="34" charset="0"/>
                <a:cs typeface="Consolas" panose="020B0609020204030204" pitchFamily="49" charset="0"/>
              </a:rPr>
              <a:t>.</a:t>
            </a:r>
            <a:endParaRPr lang="en-US" dirty="0">
              <a:latin typeface="Agency FB" panose="020B0503020202020204" pitchFamily="34" charset="0"/>
              <a:cs typeface="Consolas" panose="020B0609020204030204" pitchFamily="49" charset="0"/>
            </a:endParaRPr>
          </a:p>
          <a:p>
            <a:pPr algn="just">
              <a:spcAft>
                <a:spcPts val="500"/>
              </a:spcAft>
            </a:pPr>
            <a:r>
              <a:rPr lang="en-US" dirty="0">
                <a:latin typeface="Agency FB" panose="020B0503020202020204" pitchFamily="34" charset="0"/>
                <a:cs typeface="Consolas" panose="020B0609020204030204" pitchFamily="49" charset="0"/>
              </a:rPr>
              <a:t>There will be </a:t>
            </a:r>
            <a:r>
              <a:rPr lang="en-US" dirty="0">
                <a:solidFill>
                  <a:srgbClr val="FF0000"/>
                </a:solidFill>
                <a:latin typeface="Agency FB" panose="020B0503020202020204" pitchFamily="34" charset="0"/>
                <a:cs typeface="Consolas" panose="020B0609020204030204" pitchFamily="49" charset="0"/>
              </a:rPr>
              <a:t>no other form of inter-process communication </a:t>
            </a:r>
            <a:r>
              <a:rPr lang="en-US" dirty="0">
                <a:latin typeface="Agency FB" panose="020B0503020202020204" pitchFamily="34" charset="0"/>
                <a:cs typeface="Consolas" panose="020B0609020204030204" pitchFamily="49" charset="0"/>
              </a:rPr>
              <a:t>allowed: no direct linking, no direct reads of another team’s data store, no shared-memory model, no back-doors whatsoever. The only communication allowed is via service interface calls over the network</a:t>
            </a:r>
            <a:r>
              <a:rPr lang="en-US" dirty="0" smtClean="0">
                <a:latin typeface="Agency FB" panose="020B0503020202020204" pitchFamily="34" charset="0"/>
                <a:cs typeface="Consolas" panose="020B0609020204030204" pitchFamily="49" charset="0"/>
              </a:rPr>
              <a:t>.</a:t>
            </a:r>
            <a:endParaRPr lang="en-US" dirty="0">
              <a:latin typeface="Agency FB" panose="020B0503020202020204" pitchFamily="34" charset="0"/>
              <a:cs typeface="Consolas" panose="020B0609020204030204" pitchFamily="49" charset="0"/>
            </a:endParaRPr>
          </a:p>
          <a:p>
            <a:pPr algn="just">
              <a:spcAft>
                <a:spcPts val="500"/>
              </a:spcAft>
            </a:pPr>
            <a:r>
              <a:rPr lang="en-US" dirty="0">
                <a:latin typeface="Agency FB" panose="020B0503020202020204" pitchFamily="34" charset="0"/>
                <a:cs typeface="Consolas" panose="020B0609020204030204" pitchFamily="49" charset="0"/>
              </a:rPr>
              <a:t>It doesn’t matter what technology they use</a:t>
            </a:r>
            <a:r>
              <a:rPr lang="en-US" dirty="0" smtClean="0">
                <a:latin typeface="Agency FB" panose="020B0503020202020204" pitchFamily="34" charset="0"/>
                <a:cs typeface="Consolas" panose="020B0609020204030204" pitchFamily="49" charset="0"/>
              </a:rPr>
              <a:t>.</a:t>
            </a:r>
            <a:endParaRPr lang="en-US" dirty="0">
              <a:latin typeface="Agency FB" panose="020B0503020202020204" pitchFamily="34" charset="0"/>
              <a:cs typeface="Consolas" panose="020B0609020204030204" pitchFamily="49" charset="0"/>
            </a:endParaRPr>
          </a:p>
          <a:p>
            <a:pPr algn="just">
              <a:spcAft>
                <a:spcPts val="500"/>
              </a:spcAft>
            </a:pPr>
            <a:r>
              <a:rPr lang="en-US" dirty="0">
                <a:latin typeface="Agency FB" panose="020B0503020202020204" pitchFamily="34" charset="0"/>
                <a:cs typeface="Consolas" panose="020B0609020204030204" pitchFamily="49" charset="0"/>
              </a:rPr>
              <a:t>All </a:t>
            </a:r>
            <a:r>
              <a:rPr lang="en-US" dirty="0">
                <a:solidFill>
                  <a:srgbClr val="FF0000"/>
                </a:solidFill>
                <a:latin typeface="Agency FB" panose="020B0503020202020204" pitchFamily="34" charset="0"/>
                <a:cs typeface="Consolas" panose="020B0609020204030204" pitchFamily="49" charset="0"/>
              </a:rPr>
              <a:t>service interfaces, without exception, must be designed from the ground up to be </a:t>
            </a:r>
            <a:r>
              <a:rPr lang="en-US" dirty="0" err="1">
                <a:solidFill>
                  <a:srgbClr val="FF0000"/>
                </a:solidFill>
                <a:latin typeface="Agency FB" panose="020B0503020202020204" pitchFamily="34" charset="0"/>
                <a:cs typeface="Consolas" panose="020B0609020204030204" pitchFamily="49" charset="0"/>
              </a:rPr>
              <a:t>externalizable</a:t>
            </a:r>
            <a:r>
              <a:rPr lang="en-US" dirty="0">
                <a:latin typeface="Agency FB" panose="020B0503020202020204" pitchFamily="34" charset="0"/>
                <a:cs typeface="Consolas" panose="020B0609020204030204" pitchFamily="49" charset="0"/>
              </a:rPr>
              <a:t>. That is to say, the team must plan and design to be able to expose the interface to developers in the outside world. No exceptions.</a:t>
            </a:r>
          </a:p>
          <a:p>
            <a:pPr algn="just">
              <a:spcAft>
                <a:spcPts val="500"/>
              </a:spcAft>
            </a:pPr>
            <a:endParaRPr lang="en-US" dirty="0">
              <a:latin typeface="Agency FB" panose="020B0503020202020204" pitchFamily="34" charset="0"/>
              <a:cs typeface="Consolas" panose="020B0609020204030204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4702" y="4975099"/>
            <a:ext cx="2033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Jeff Bezos, ~2002</a:t>
            </a:r>
            <a:endParaRPr lang="en-US" dirty="0"/>
          </a:p>
        </p:txBody>
      </p:sp>
      <p:pic>
        <p:nvPicPr>
          <p:cNvPr id="7170" name="Picture 2" descr="C:\Users\KollmaS\AppData\Local\Microsoft\Windows\Temporary Internet Files\Content.IE5\H93FZN2O\MC900097905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445" y="5366095"/>
            <a:ext cx="509433" cy="75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17343" y="5592726"/>
            <a:ext cx="2997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HTML specific behavior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031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Code: Client Side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1" y="789882"/>
            <a:ext cx="8118628" cy="51498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>
                <a:ea typeface="ヒラギノ角ゴ Pro W3" pitchFamily="-128" charset="-128"/>
              </a:rPr>
              <a:t>Plain </a:t>
            </a:r>
            <a:r>
              <a:rPr lang="en-US" altLang="en-US" sz="2000" b="1" dirty="0" smtClean="0">
                <a:ea typeface="ヒラギノ角ゴ Pro W3" pitchFamily="-128" charset="-128"/>
              </a:rPr>
              <a:t>HTML (View)</a:t>
            </a:r>
            <a:endParaRPr lang="en-US" altLang="en-US" sz="2000" b="1" dirty="0">
              <a:ea typeface="ヒラギノ角ゴ Pro W3" pitchFamily="-128" charset="-128"/>
            </a:endParaRP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 smtClean="0">
                <a:ea typeface="ヒラギノ角ゴ Pro W3" pitchFamily="-128" charset="-128"/>
              </a:rPr>
              <a:t>Could make header/footer with MVC views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 smtClean="0">
                <a:ea typeface="ヒラギノ角ゴ Pro W3" pitchFamily="-128" charset="-128"/>
              </a:rPr>
              <a:t>Uses </a:t>
            </a:r>
            <a:r>
              <a:rPr lang="en-US" altLang="en-US" sz="1800" b="1" dirty="0">
                <a:ea typeface="ヒラギノ角ゴ Pro W3" pitchFamily="-128" charset="-128"/>
              </a:rPr>
              <a:t>knockout data </a:t>
            </a:r>
            <a:r>
              <a:rPr lang="en-US" altLang="en-US" sz="1800" b="1" dirty="0" smtClean="0">
                <a:ea typeface="ヒラギノ角ゴ Pro W3" pitchFamily="-128" charset="-128"/>
              </a:rPr>
              <a:t>binding (like razor in MVC)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 smtClean="0">
                <a:ea typeface="ヒラギノ角ゴ Pro W3" pitchFamily="-128" charset="-128"/>
              </a:rPr>
              <a:t>Uses knockout templates (like partial views in MVC)</a:t>
            </a:r>
            <a:endParaRPr lang="en-US" altLang="en-US" sz="1800" b="1" dirty="0">
              <a:ea typeface="ヒラギノ角ゴ Pro W3" pitchFamily="-128" charset="-128"/>
            </a:endParaRP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>
                <a:ea typeface="ヒラギノ角ゴ Pro W3" pitchFamily="-128" charset="-128"/>
              </a:rPr>
              <a:t>View Model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Methods hit abstract “service”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Stores data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>
                <a:solidFill>
                  <a:srgbClr val="FF0000"/>
                </a:solidFill>
                <a:ea typeface="ヒラギノ角ゴ Pro W3" pitchFamily="-128" charset="-128"/>
              </a:rPr>
              <a:t>Testable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>
                <a:ea typeface="ヒラギノ角ゴ Pro W3" pitchFamily="-128" charset="-128"/>
              </a:rPr>
              <a:t>Many more KO features exist</a:t>
            </a:r>
            <a:r>
              <a:rPr lang="en-US" altLang="en-US" sz="1800" b="1" dirty="0" smtClean="0">
                <a:ea typeface="ヒラギノ角ゴ Pro W3" pitchFamily="-128" charset="-128"/>
              </a:rPr>
              <a:t>!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Model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 smtClean="0">
                <a:ea typeface="ヒラギノ角ゴ Pro W3" pitchFamily="-128" charset="-128"/>
              </a:rPr>
              <a:t>Connects to server API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dirty="0" smtClean="0">
                <a:ea typeface="ヒラギノ角ゴ Pro W3" pitchFamily="-128" charset="-128"/>
              </a:rPr>
              <a:t>Performs logic specific to this client implementation</a:t>
            </a:r>
          </a:p>
          <a:p>
            <a:pPr lvl="2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400" b="1" dirty="0">
                <a:solidFill>
                  <a:srgbClr val="FF0000"/>
                </a:solidFill>
                <a:ea typeface="ヒラギノ角ゴ Pro W3" pitchFamily="-128" charset="-128"/>
              </a:rPr>
              <a:t>Testable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1800" b="1" dirty="0" smtClean="0">
              <a:ea typeface="ヒラギノ角ゴ Pro W3" pitchFamily="-128" charset="-128"/>
            </a:endParaRP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1800" b="1" dirty="0" smtClean="0">
              <a:ea typeface="ヒラギノ角ゴ Pro W3" pitchFamily="-128" charset="-128"/>
            </a:endParaRP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2000" b="1" dirty="0">
              <a:ea typeface="ヒラギノ角ゴ Pro W3" pitchFamily="-128" charset="-128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211845" y="6356350"/>
            <a:ext cx="47495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66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3600" dirty="0" smtClean="0">
                <a:cs typeface="ＭＳ Ｐゴシック" charset="0"/>
              </a:rPr>
              <a:t>In Production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1" y="905522"/>
            <a:ext cx="8118628" cy="5034210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000" b="1" u="sng" dirty="0">
                <a:cs typeface="ＭＳ Ｐゴシック" charset="0"/>
              </a:rPr>
              <a:t>MISSING from this demo</a:t>
            </a:r>
            <a:endParaRPr lang="en-US" altLang="en-US" sz="2000" b="1" u="sng" dirty="0" smtClean="0">
              <a:ea typeface="ヒラギノ角ゴ Pro W3" pitchFamily="-128" charset="-128"/>
            </a:endParaRP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Error </a:t>
            </a:r>
            <a:r>
              <a:rPr lang="en-US" altLang="en-US" sz="2000" b="1" dirty="0">
                <a:ea typeface="ヒラギノ角ゴ Pro W3" pitchFamily="-128" charset="-128"/>
              </a:rPr>
              <a:t>H</a:t>
            </a:r>
            <a:r>
              <a:rPr lang="en-US" altLang="en-US" sz="2000" b="1" dirty="0" smtClean="0">
                <a:ea typeface="ヒラギノ角ゴ Pro W3" pitchFamily="-128" charset="-128"/>
              </a:rPr>
              <a:t>andling (see “fail” functions in </a:t>
            </a:r>
            <a:r>
              <a:rPr lang="en-US" altLang="en-US" sz="2000" b="1" dirty="0" err="1" smtClean="0">
                <a:ea typeface="ヒラギノ角ゴ Pro W3" pitchFamily="-128" charset="-128"/>
              </a:rPr>
              <a:t>ViewModel</a:t>
            </a:r>
            <a:r>
              <a:rPr lang="en-US" altLang="en-US" sz="2000" b="1" dirty="0" smtClean="0">
                <a:ea typeface="ヒラギノ角ゴ Pro W3" pitchFamily="-128" charset="-128"/>
              </a:rPr>
              <a:t>)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Unit Tests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Data Validation (Client and Server)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JS Bundling (ASP.NET feature)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Page Templates (Header/Footer)</a:t>
            </a:r>
            <a:endParaRPr lang="en-US" altLang="en-US" sz="2000" b="1" dirty="0">
              <a:ea typeface="ヒラギノ角ゴ Pro W3" pitchFamily="-128" charset="-128"/>
            </a:endParaRP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1800" b="1" dirty="0" smtClean="0">
              <a:ea typeface="ヒラギノ角ゴ Pro W3" pitchFamily="-128" charset="-128"/>
            </a:endParaRP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1800" b="1" dirty="0" smtClean="0">
              <a:ea typeface="ヒラギノ角ゴ Pro W3" pitchFamily="-128" charset="-128"/>
            </a:endParaRP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2000" b="1" dirty="0">
              <a:ea typeface="ヒラギノ角ゴ Pro W3" pitchFamily="-128" charset="-128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211845" y="6356350"/>
            <a:ext cx="47495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840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Conclusions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1" y="789882"/>
            <a:ext cx="8118628" cy="51498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Web Applications are “applications” in every sense of the word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1</a:t>
            </a:r>
            <a:r>
              <a:rPr lang="en-US" altLang="en-US" sz="2000" b="1" baseline="30000" dirty="0" smtClean="0">
                <a:ea typeface="ヒラギノ角ゴ Pro W3" pitchFamily="-128" charset="-128"/>
              </a:rPr>
              <a:t>st</a:t>
            </a:r>
            <a:r>
              <a:rPr lang="en-US" altLang="en-US" sz="2000" b="1" dirty="0" smtClean="0">
                <a:ea typeface="ヒラギノ角ゴ Pro W3" pitchFamily="-128" charset="-128"/>
              </a:rPr>
              <a:t> class frameworks make it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600" b="1" dirty="0" smtClean="0">
                <a:ea typeface="ヒラギノ角ゴ Pro W3" pitchFamily="-128" charset="-128"/>
              </a:rPr>
              <a:t>Tolerable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600" b="1" dirty="0" smtClean="0">
                <a:ea typeface="ヒラギノ角ゴ Pro W3" pitchFamily="-128" charset="-128"/>
              </a:rPr>
              <a:t>Maintainable</a:t>
            </a: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600" b="1" dirty="0" smtClean="0">
                <a:ea typeface="ヒラギノ角ゴ Pro W3" pitchFamily="-128" charset="-128"/>
              </a:rPr>
              <a:t>Testable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Separation of concerns</a:t>
            </a: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Remember: In the grim darkness of the </a:t>
            </a:r>
            <a:r>
              <a:rPr lang="en-US" altLang="en-US" sz="2000" b="1" strike="dblStrike" dirty="0" smtClean="0">
                <a:ea typeface="ヒラギノ角ゴ Pro W3" pitchFamily="-128" charset="-128"/>
              </a:rPr>
              <a:t>far</a:t>
            </a:r>
            <a:r>
              <a:rPr lang="en-US" altLang="en-US" sz="2000" b="1" dirty="0" smtClean="0">
                <a:ea typeface="ヒラギノ角ゴ Pro W3" pitchFamily="-128" charset="-128"/>
              </a:rPr>
              <a:t> future, there is only JavaScript</a:t>
            </a:r>
          </a:p>
          <a:p>
            <a:pPr marL="0" indent="0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en-US" sz="1400" b="1" dirty="0">
              <a:solidFill>
                <a:srgbClr val="FF0000"/>
              </a:solidFill>
              <a:ea typeface="ヒラギノ角ゴ Pro W3" pitchFamily="-128" charset="-128"/>
            </a:endParaRP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1800" b="1" dirty="0" smtClean="0">
              <a:ea typeface="ヒラギノ角ゴ Pro W3" pitchFamily="-128" charset="-128"/>
            </a:endParaRPr>
          </a:p>
          <a:p>
            <a:pPr lvl="1"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1800" b="1" dirty="0" smtClean="0">
              <a:ea typeface="ヒラギノ角ゴ Pro W3" pitchFamily="-128" charset="-128"/>
            </a:endParaRPr>
          </a:p>
          <a:p>
            <a:pPr ea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en-US" sz="2000" b="1" dirty="0">
              <a:ea typeface="ヒラギノ角ゴ Pro W3" pitchFamily="-128" charset="-128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211845" y="6356350"/>
            <a:ext cx="47495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14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564" y="4240328"/>
            <a:ext cx="139541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82213" y="3903045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not-so-far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2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14375" y="1035050"/>
            <a:ext cx="8226425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n-US" sz="4400" b="1" dirty="0" smtClean="0">
                <a:solidFill>
                  <a:srgbClr val="066F52"/>
                </a:solidFill>
                <a:latin typeface="Arial Black"/>
                <a:ea typeface="ヒラギノ角ゴ Pro W3" charset="0"/>
                <a:cs typeface="ＭＳ Ｐゴシック" charset="0"/>
              </a:rPr>
              <a:t>Tech Demo</a:t>
            </a:r>
            <a:endParaRPr lang="en-US" sz="3600" dirty="0">
              <a:solidFill>
                <a:srgbClr val="066F52"/>
              </a:solidFill>
              <a:latin typeface="Arial" charset="0"/>
              <a:ea typeface="ヒラギノ角ゴ Pro W3" charset="0"/>
              <a:cs typeface="ＭＳ Ｐゴシック" charset="0"/>
            </a:endParaRPr>
          </a:p>
          <a:p>
            <a:pPr algn="ctr">
              <a:spcBef>
                <a:spcPts val="600"/>
              </a:spcBef>
              <a:defRPr/>
            </a:pP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ヒラギノ角ゴ Pro W3" charset="0"/>
              <a:cs typeface="ＭＳ Ｐゴシック" charset="0"/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ヒラギノ角ゴ Pro W3" charset="0"/>
                <a:cs typeface="ＭＳ Ｐゴシック" charset="0"/>
              </a:rPr>
              <a:t>Questions? Comments?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ヒラギノ角ゴ Pro W3" charset="0"/>
              <a:cs typeface="ＭＳ Ｐゴシック" charset="0"/>
            </a:endParaRPr>
          </a:p>
        </p:txBody>
      </p:sp>
      <p:sp>
        <p:nvSpPr>
          <p:cNvPr id="15367" name="TextBox 10"/>
          <p:cNvSpPr txBox="1">
            <a:spLocks noChangeArrowheads="1"/>
          </p:cNvSpPr>
          <p:nvPr/>
        </p:nvSpPr>
        <p:spPr bwMode="auto">
          <a:xfrm>
            <a:off x="714374" y="293688"/>
            <a:ext cx="58959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r>
              <a:rPr lang="en-US" altLang="en-US" sz="5400" b="1" dirty="0" smtClean="0">
                <a:solidFill>
                  <a:srgbClr val="80BF3B"/>
                </a:solidFill>
                <a:latin typeface="Arial Black" pitchFamily="34" charset="0"/>
              </a:rPr>
              <a:t>Knockout.js</a:t>
            </a:r>
            <a:endParaRPr lang="en-US" altLang="en-US" sz="5400" b="1" dirty="0">
              <a:solidFill>
                <a:srgbClr val="208240"/>
              </a:solidFill>
              <a:latin typeface="Arial Black" pitchFamily="34" charset="0"/>
            </a:endParaRPr>
          </a:p>
          <a:p>
            <a:pPr eaLnBrk="1" hangingPunct="1"/>
            <a:endParaRPr lang="en-US" altLang="en-US" sz="1800" dirty="0"/>
          </a:p>
        </p:txBody>
      </p:sp>
      <p:sp>
        <p:nvSpPr>
          <p:cNvPr id="15374" name="Text Box 9"/>
          <p:cNvSpPr txBox="1">
            <a:spLocks noChangeArrowheads="1"/>
          </p:cNvSpPr>
          <p:nvPr/>
        </p:nvSpPr>
        <p:spPr bwMode="auto">
          <a:xfrm>
            <a:off x="1246715" y="3435097"/>
            <a:ext cx="46799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r>
              <a:rPr lang="en-US" altLang="en-US" sz="2000" b="1" dirty="0" smtClean="0"/>
              <a:t>Steve Kollmansberger</a:t>
            </a:r>
            <a:endParaRPr lang="en-US" altLang="en-US" sz="2000" b="1" dirty="0"/>
          </a:p>
          <a:p>
            <a:pPr eaLnBrk="1" hangingPunct="1"/>
            <a:r>
              <a:rPr lang="en-US" altLang="en-US" sz="1400" dirty="0" smtClean="0">
                <a:solidFill>
                  <a:srgbClr val="595959"/>
                </a:solidFill>
              </a:rPr>
              <a:t>Lead Developer, Bridge Preservation Applications</a:t>
            </a:r>
            <a:endParaRPr lang="en-US" altLang="en-US" sz="1400" dirty="0">
              <a:solidFill>
                <a:srgbClr val="595959"/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246715" y="4408764"/>
            <a:ext cx="46799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r>
              <a:rPr lang="en-US" altLang="en-US" sz="2000" b="1" dirty="0" smtClean="0"/>
              <a:t>WSDOT Developers Conference</a:t>
            </a:r>
          </a:p>
          <a:p>
            <a:pPr eaLnBrk="1" hangingPunct="1"/>
            <a:r>
              <a:rPr lang="en-US" altLang="en-US" sz="1400" dirty="0" smtClean="0">
                <a:solidFill>
                  <a:srgbClr val="595959"/>
                </a:solidFill>
              </a:rPr>
              <a:t>January 14, 2014</a:t>
            </a:r>
            <a:endParaRPr lang="en-US" altLang="en-US" sz="1400" dirty="0">
              <a:solidFill>
                <a:srgbClr val="59595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760364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Get the code: </a:t>
            </a:r>
            <a:r>
              <a:rPr lang="en-US" sz="2800" dirty="0" smtClean="0">
                <a:latin typeface="Consolas" panose="020B0609020204030204" pitchFamily="49" charset="0"/>
                <a:cs typeface="Consolas" panose="020B0609020204030204" pitchFamily="49" charset="0"/>
                <a:hlinkClick r:id="rId3"/>
              </a:rPr>
              <a:t>http://www.kolls.net/wsdot/ko2014</a:t>
            </a:r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algn="ctr"/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3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Traditional MVC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428038" y="6356350"/>
            <a:ext cx="2587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4602911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9495" y="2691699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Ideal:</a:t>
            </a:r>
          </a:p>
          <a:p>
            <a:r>
              <a:rPr lang="en-US" dirty="0" smtClean="0"/>
              <a:t>Clean separation of concerns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83456" y="4021584"/>
            <a:ext cx="2407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View: What’s in here?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22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The “View”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976313"/>
            <a:ext cx="8229600" cy="51498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Giant blended mess of HTML, C# (via Razor), and JS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Mixing layout and behavior; no clean separation between data and the “controls” that hold them, all in one file</a:t>
            </a:r>
            <a:endParaRPr lang="en-US" altLang="en-US" sz="2000" b="1" dirty="0" smtClean="0">
              <a:ea typeface="ヒラギノ角ゴ Pro W3" pitchFamily="-128" charset="-128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Looks like (bad) PHP; Tastes like </a:t>
            </a:r>
            <a:r>
              <a:rPr lang="en-US" altLang="en-US" sz="2000" b="1" dirty="0" err="1" smtClean="0">
                <a:ea typeface="ヒラギノ角ゴ Pro W3" pitchFamily="-128" charset="-128"/>
              </a:rPr>
              <a:t>WebForms</a:t>
            </a:r>
            <a:endParaRPr lang="en-US" altLang="en-US" sz="2000" dirty="0" smtClean="0"/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428038" y="6356350"/>
            <a:ext cx="2587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3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169" y="2704777"/>
            <a:ext cx="5459071" cy="3539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K:\Pictures\tumblr_ly2lg37Wkn1qin26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88" y="3099324"/>
            <a:ext cx="2143125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99153" y="4357015"/>
            <a:ext cx="1946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Ack. Need some way to separate data, behavior, and display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Want?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Date, time and initials of last edit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3CC-7DC6-4E2A-A1B3-94BC87EF119D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025802" y="1500326"/>
            <a:ext cx="49103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Aggressive separation of concerns</a:t>
            </a:r>
          </a:p>
          <a:p>
            <a:pPr algn="ctr"/>
            <a:r>
              <a:rPr lang="en-US" sz="2400" dirty="0" smtClean="0"/>
              <a:t>Testability</a:t>
            </a: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609600" y="2566556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ヒラギノ角ゴ Pro W3" charset="0"/>
                <a:cs typeface="MS PGothic" pitchFamily="34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 W3" charset="0"/>
                <a:cs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 W3" charset="0"/>
                <a:cs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 W3" charset="0"/>
                <a:cs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 W3" charset="0"/>
                <a:cs typeface="MS PGothic" pitchFamily="34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dirty="0" smtClean="0"/>
              <a:t>When Do We Want It?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12724" y="3708245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NOW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15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Solution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428038" y="6356350"/>
            <a:ext cx="2587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5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95354020"/>
              </p:ext>
            </p:extLst>
          </p:nvPr>
        </p:nvGraphicFramePr>
        <p:xfrm>
          <a:off x="2221081" y="105075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01429073"/>
              </p:ext>
            </p:extLst>
          </p:nvPr>
        </p:nvGraphicFramePr>
        <p:xfrm>
          <a:off x="5908274" y="3657588"/>
          <a:ext cx="2870445" cy="1909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6296" y="1241122"/>
            <a:ext cx="3720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We put an MVC in our MVC</a:t>
            </a:r>
          </a:p>
          <a:p>
            <a:pPr algn="ctr"/>
            <a:r>
              <a:rPr lang="en-US" sz="2000" dirty="0" smtClean="0"/>
              <a:t>So we can MVC while we MVC</a:t>
            </a:r>
            <a:endParaRPr lang="en-US" sz="2000" dirty="0"/>
          </a:p>
        </p:txBody>
      </p:sp>
      <p:pic>
        <p:nvPicPr>
          <p:cNvPr id="2050" name="Picture 2" descr="http://static.comicvine.com/uploads/original/11111/111113173/3214163-yo+dawg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773" y="1949008"/>
            <a:ext cx="1541935" cy="201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96614" y="3275847"/>
            <a:ext cx="2270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(Technically, MVVM)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729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Separation of Concerns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451873" y="6343073"/>
            <a:ext cx="2587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6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87072210"/>
              </p:ext>
            </p:extLst>
          </p:nvPr>
        </p:nvGraphicFramePr>
        <p:xfrm>
          <a:off x="1652889" y="80217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052319886"/>
              </p:ext>
            </p:extLst>
          </p:nvPr>
        </p:nvGraphicFramePr>
        <p:xfrm>
          <a:off x="5340082" y="3409004"/>
          <a:ext cx="3417822" cy="1909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32628" y="994277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Entity Framework</a:t>
            </a:r>
          </a:p>
          <a:p>
            <a:r>
              <a:rPr lang="en-US" dirty="0" smtClean="0"/>
              <a:t>C# POCO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8611" y="3721202"/>
            <a:ext cx="17364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Server-Side </a:t>
            </a:r>
          </a:p>
          <a:p>
            <a:pPr algn="r"/>
            <a:r>
              <a:rPr lang="en-US" dirty="0" smtClean="0"/>
              <a:t>REST Service</a:t>
            </a:r>
          </a:p>
          <a:p>
            <a:pPr algn="r"/>
            <a:r>
              <a:rPr lang="en-US" dirty="0" smtClean="0"/>
              <a:t>Data Access</a:t>
            </a:r>
          </a:p>
          <a:p>
            <a:pPr algn="r"/>
            <a:r>
              <a:rPr lang="en-US" dirty="0" smtClean="0"/>
              <a:t>Business Logic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63323" y="2947365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Knockout.js framework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67666" y="4861371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serve thick client, etc.</a:t>
            </a:r>
          </a:p>
          <a:p>
            <a:r>
              <a:rPr lang="en-US" dirty="0" smtClean="0"/>
              <a:t>Not HTML specific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19891" y="5347904"/>
            <a:ext cx="1638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Static HTML 5</a:t>
            </a:r>
          </a:p>
          <a:p>
            <a:r>
              <a:rPr lang="en-US" dirty="0" smtClean="0"/>
              <a:t>With bindings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453286" y="3475845"/>
            <a:ext cx="1257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Connects to Service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672831" y="5339844"/>
            <a:ext cx="13644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Observable</a:t>
            </a:r>
          </a:p>
          <a:p>
            <a:r>
              <a:rPr lang="en-US" dirty="0" smtClean="0"/>
              <a:t>Properties;</a:t>
            </a:r>
          </a:p>
          <a:p>
            <a:r>
              <a:rPr lang="en-US" dirty="0" smtClean="0"/>
              <a:t>Actions</a:t>
            </a:r>
            <a:endParaRPr lang="en-US" dirty="0"/>
          </a:p>
        </p:txBody>
      </p:sp>
      <p:pic>
        <p:nvPicPr>
          <p:cNvPr id="8194" name="Picture 2" descr="K:\Pictures\seal of approval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89" y="1246081"/>
            <a:ext cx="24193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15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Tech Demo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1" y="789882"/>
            <a:ext cx="4338760" cy="5149850"/>
          </a:xfrm>
        </p:spPr>
        <p:txBody>
          <a:bodyPr/>
          <a:lstStyle/>
          <a:p>
            <a:pPr marL="230188" indent="-230188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altLang="en-US" sz="2000" b="1" dirty="0" smtClean="0">
                <a:ea typeface="ヒラギノ角ゴ Pro W3" pitchFamily="-128" charset="-128"/>
              </a:rPr>
              <a:t>A judging/rating system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Each person can be judge, or competitor, or both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All judges can judge (rating 1 to 10) all competitors</a:t>
            </a:r>
          </a:p>
          <a:p>
            <a:pPr lvl="1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600" b="1" dirty="0" smtClean="0">
                <a:ea typeface="ヒラギノ角ゴ Pro W3" pitchFamily="-128" charset="-128"/>
              </a:rPr>
              <a:t>Except if both, person can’t judge themselves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Display overall rankings based on average rating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Assume all persons “pre-loaded” in database</a:t>
            </a:r>
            <a:endParaRPr lang="en-US" altLang="en-US" sz="2000" dirty="0" smtClean="0">
              <a:ea typeface="ヒラギノ角ゴ Pro W3" pitchFamily="-128" charset="-128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428038" y="6356350"/>
            <a:ext cx="2587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7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183" y="1053296"/>
            <a:ext cx="4436817" cy="2719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88458" y="3770719"/>
            <a:ext cx="3983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 changed the name of the navigation properties to be more clear.</a:t>
            </a:r>
          </a:p>
          <a:p>
            <a:endParaRPr lang="en-US" sz="1600" dirty="0" smtClean="0"/>
          </a:p>
          <a:p>
            <a:r>
              <a:rPr lang="en-US" sz="1600" dirty="0" smtClean="0"/>
              <a:t>Also, the rating is called “Rating1” in EF because it conflicts with the type name.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721791" y="2418080"/>
            <a:ext cx="7745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Booleans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48860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Tech Demo: Workflow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1" y="789882"/>
            <a:ext cx="4338760" cy="51498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Select Competitor from dropdown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Existing ratings shown, may be deleted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If any judges have not judged, have a line to enter new rating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If two or more ratings exist, show average rating for this competitor</a:t>
            </a:r>
            <a:endParaRPr lang="en-US" altLang="en-US" sz="2000" dirty="0" smtClean="0">
              <a:ea typeface="ヒラギノ角ゴ Pro W3" pitchFamily="-128" charset="-128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428038" y="6356350"/>
            <a:ext cx="2587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8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735" y="1057275"/>
            <a:ext cx="3909802" cy="274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536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6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r>
              <a:rPr lang="en-US" sz="2700" b="1" dirty="0" smtClean="0">
                <a:cs typeface="ＭＳ Ｐゴシック" charset="0"/>
              </a:rPr>
              <a:t>Tech Demo: Workflow</a:t>
            </a:r>
            <a:endParaRPr lang="en-US" sz="3600" dirty="0">
              <a:cs typeface="ＭＳ Ｐゴシック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1" y="789882"/>
            <a:ext cx="4338760" cy="51498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View all average ratings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Sorted by rating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All competitors with equal top rating get “gold star”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All competitors with equal second rating get “silver star”</a:t>
            </a: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b="1" dirty="0" smtClean="0">
                <a:ea typeface="ヒラギノ角ゴ Pro W3" pitchFamily="-128" charset="-128"/>
              </a:rPr>
              <a:t>Competitors with no ratings don’t show a score (counted as 0)</a:t>
            </a:r>
            <a:endParaRPr lang="en-US" altLang="en-US" sz="2000" dirty="0" smtClean="0">
              <a:ea typeface="ヒラギノ角ゴ Pro W3" pitchFamily="-128" charset="-128"/>
            </a:endParaRPr>
          </a:p>
        </p:txBody>
      </p:sp>
      <p:sp>
        <p:nvSpPr>
          <p:cNvPr id="21509" name="Slide Number Placeholder 14"/>
          <p:cNvSpPr>
            <a:spLocks noGrp="1"/>
          </p:cNvSpPr>
          <p:nvPr>
            <p:ph type="sldNum" sz="quarter" idx="12"/>
          </p:nvPr>
        </p:nvSpPr>
        <p:spPr bwMode="auto">
          <a:xfrm>
            <a:off x="8428038" y="6356350"/>
            <a:ext cx="2587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128" charset="-128"/>
              </a:defRPr>
            </a:lvl9pPr>
          </a:lstStyle>
          <a:p>
            <a:pPr eaLnBrk="1" hangingPunct="1"/>
            <a:fld id="{A5CE85B1-64B0-43EC-8001-AA261582F903}" type="slidenum">
              <a:rPr lang="en-US" altLang="en-US" sz="1200">
                <a:solidFill>
                  <a:srgbClr val="898989"/>
                </a:solidFill>
              </a:rPr>
              <a:pPr eaLnBrk="1" hangingPunct="1"/>
              <a:t>9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127" y="1613423"/>
            <a:ext cx="4077687" cy="243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229186"/>
      </p:ext>
    </p:extLst>
  </p:cSld>
  <p:clrMapOvr>
    <a:masterClrMapping/>
  </p:clrMapOvr>
</p:sld>
</file>

<file path=ppt/theme/theme1.xml><?xml version="1.0" encoding="utf-8"?>
<a:theme xmlns:a="http://schemas.openxmlformats.org/drawingml/2006/main" name="WSDOT_new PPT template_3-20-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WSDOT_new PPT template_3-20-12</Template>
  <TotalTime>257</TotalTime>
  <Words>763</Words>
  <Application>Microsoft Office PowerPoint</Application>
  <PresentationFormat>On-screen Show (4:3)</PresentationFormat>
  <Paragraphs>168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WSDOT_new PPT template_3-20-12</vt:lpstr>
      <vt:lpstr>PowerPoint Presentation</vt:lpstr>
      <vt:lpstr>Traditional MVC</vt:lpstr>
      <vt:lpstr>The “View”</vt:lpstr>
      <vt:lpstr>What Do We Want?</vt:lpstr>
      <vt:lpstr>Solution</vt:lpstr>
      <vt:lpstr>Separation of Concerns</vt:lpstr>
      <vt:lpstr>Tech Demo</vt:lpstr>
      <vt:lpstr>Tech Demo: Workflow</vt:lpstr>
      <vt:lpstr>Tech Demo: Workflow</vt:lpstr>
      <vt:lpstr>Let’s Dig In!</vt:lpstr>
      <vt:lpstr>Code: Server Side</vt:lpstr>
      <vt:lpstr>Code: Client Side</vt:lpstr>
      <vt:lpstr>In Production</vt:lpstr>
      <vt:lpstr>Conclusions</vt:lpstr>
      <vt:lpstr>PowerPoint Presentation</vt:lpstr>
    </vt:vector>
  </TitlesOfParts>
  <Company>WSDOT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brittoc</dc:creator>
  <cp:lastModifiedBy>Kollmanberger, Steven</cp:lastModifiedBy>
  <cp:revision>44</cp:revision>
  <cp:lastPrinted>2012-01-07T00:10:15Z</cp:lastPrinted>
  <dcterms:created xsi:type="dcterms:W3CDTF">2012-03-20T17:19:28Z</dcterms:created>
  <dcterms:modified xsi:type="dcterms:W3CDTF">2013-11-27T19:51:38Z</dcterms:modified>
</cp:coreProperties>
</file>